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sldIdLst>
    <p:sldId id="256" r:id="rId6"/>
    <p:sldId id="257" r:id="rId7"/>
    <p:sldId id="259" r:id="rId8"/>
    <p:sldId id="258" r:id="rId9"/>
    <p:sldId id="264" r:id="rId10"/>
    <p:sldId id="265" r:id="rId11"/>
    <p:sldId id="262" r:id="rId12"/>
    <p:sldId id="263" r:id="rId13"/>
    <p:sldId id="266" r:id="rId14"/>
    <p:sldId id="267" r:id="rId15"/>
    <p:sldId id="279" r:id="rId16"/>
    <p:sldId id="280" r:id="rId17"/>
    <p:sldId id="268" r:id="rId18"/>
    <p:sldId id="269" r:id="rId19"/>
    <p:sldId id="270" r:id="rId20"/>
    <p:sldId id="271" r:id="rId21"/>
    <p:sldId id="272" r:id="rId22"/>
    <p:sldId id="273" r:id="rId23"/>
    <p:sldId id="275" r:id="rId24"/>
    <p:sldId id="276" r:id="rId25"/>
    <p:sldId id="278" r:id="rId26"/>
    <p:sldId id="277" r:id="rId27"/>
    <p:sldId id="274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1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7A19BC1-0271-F16A-D0C4-48EF16702455}" name="CFB" initials="CF" userId="CFB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8" autoAdjust="0"/>
    <p:restoredTop sz="94660"/>
  </p:normalViewPr>
  <p:slideViewPr>
    <p:cSldViewPr snapToGrid="0">
      <p:cViewPr varScale="1">
        <p:scale>
          <a:sx n="61" d="100"/>
          <a:sy n="61" d="100"/>
        </p:scale>
        <p:origin x="210" y="48"/>
      </p:cViewPr>
      <p:guideLst>
        <p:guide orient="horz" pos="151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C6201BC-BDF6-5E3E-D252-0BE9058FCB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9242" y="5143500"/>
            <a:ext cx="5740926" cy="127288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75A3973-C9BB-0CBE-9FD4-BD1767BA7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449" y="1536192"/>
            <a:ext cx="8001000" cy="155448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78E7C7-E9CF-481A-3C3A-CD3D1BC7D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3449" y="3291840"/>
            <a:ext cx="7999910" cy="41148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D86CEA-62F5-E40C-D16A-18B73E2365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3450" y="3904488"/>
            <a:ext cx="8001000" cy="62179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D8B4C87-79B2-381A-9A76-D7CF9B4D2B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884" r="7147" b="8716"/>
          <a:stretch/>
        </p:blipFill>
        <p:spPr>
          <a:xfrm rot="21217784">
            <a:off x="7635315" y="4327949"/>
            <a:ext cx="4764131" cy="236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46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BA418D-3F95-B984-4E48-77F6E1DCB6BC}"/>
              </a:ext>
            </a:extLst>
          </p:cNvPr>
          <p:cNvSpPr/>
          <p:nvPr userDrawn="1"/>
        </p:nvSpPr>
        <p:spPr>
          <a:xfrm>
            <a:off x="11231880" y="-1"/>
            <a:ext cx="96012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9ACCE0EA-6DE5-1497-F7A3-7D7E335BA8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725" r="5052" b="22578"/>
          <a:stretch/>
        </p:blipFill>
        <p:spPr>
          <a:xfrm rot="465518">
            <a:off x="7559633" y="5179736"/>
            <a:ext cx="4717420" cy="20058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223F46-45BE-923B-BE0F-B2CDD4B926B9}"/>
              </a:ext>
            </a:extLst>
          </p:cNvPr>
          <p:cNvSpPr/>
          <p:nvPr userDrawn="1"/>
        </p:nvSpPr>
        <p:spPr>
          <a:xfrm>
            <a:off x="0" y="0"/>
            <a:ext cx="96012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4A2B71-F43D-B87C-7C96-EE62DCA9E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609600"/>
            <a:ext cx="9182100" cy="10287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D4EB2D-495C-0059-36B9-03BD0F9F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4644" y="6356349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54A58E-C982-19DC-657F-9CAEDB23E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00A679-62D1-BB93-FBCB-55D69FD94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9700" y="1825625"/>
            <a:ext cx="4343400" cy="368980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78A058-4D73-3B5E-EAE9-8977569B0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4343400" cy="368980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703044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BA418D-3F95-B984-4E48-77F6E1DCB6BC}"/>
              </a:ext>
            </a:extLst>
          </p:cNvPr>
          <p:cNvSpPr/>
          <p:nvPr userDrawn="1"/>
        </p:nvSpPr>
        <p:spPr>
          <a:xfrm>
            <a:off x="11231880" y="-1"/>
            <a:ext cx="96012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5ADB63F0-C873-3B9A-A303-D75EB9670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725" r="5052" b="22578"/>
          <a:stretch/>
        </p:blipFill>
        <p:spPr>
          <a:xfrm rot="465518">
            <a:off x="7559633" y="5179736"/>
            <a:ext cx="4717420" cy="20058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223F46-45BE-923B-BE0F-B2CDD4B926B9}"/>
              </a:ext>
            </a:extLst>
          </p:cNvPr>
          <p:cNvSpPr/>
          <p:nvPr userDrawn="1"/>
        </p:nvSpPr>
        <p:spPr>
          <a:xfrm>
            <a:off x="0" y="0"/>
            <a:ext cx="96012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4A2B71-F43D-B87C-7C96-EE62DCA9E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609600"/>
            <a:ext cx="9182100" cy="10287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D4EB2D-495C-0059-36B9-03BD0F9F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4644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54A58E-C982-19DC-657F-9CAEDB23E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00A679-62D1-BB93-FBCB-55D69FD94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9700" y="2590573"/>
            <a:ext cx="4343400" cy="29393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78A058-4D73-3B5E-EAE9-8977569B0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2590573"/>
            <a:ext cx="4343400" cy="29393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3CB9ED52-EA3A-E9AE-D7B9-439634F64E9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09700" y="1804988"/>
            <a:ext cx="4343400" cy="7855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BAA4333D-309A-BC7E-5664-DF54EF776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8400" y="1804988"/>
            <a:ext cx="4343400" cy="7855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25973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BA418D-3F95-B984-4E48-77F6E1DCB6BC}"/>
              </a:ext>
            </a:extLst>
          </p:cNvPr>
          <p:cNvSpPr/>
          <p:nvPr userDrawn="1"/>
        </p:nvSpPr>
        <p:spPr>
          <a:xfrm>
            <a:off x="11231880" y="-1"/>
            <a:ext cx="96012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F93F3737-6B86-70EA-50C0-5C79A1B079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725" r="5052" b="22578"/>
          <a:stretch/>
        </p:blipFill>
        <p:spPr>
          <a:xfrm rot="465518">
            <a:off x="7559633" y="5179736"/>
            <a:ext cx="4717420" cy="20058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223F46-45BE-923B-BE0F-B2CDD4B926B9}"/>
              </a:ext>
            </a:extLst>
          </p:cNvPr>
          <p:cNvSpPr/>
          <p:nvPr userDrawn="1"/>
        </p:nvSpPr>
        <p:spPr>
          <a:xfrm>
            <a:off x="0" y="0"/>
            <a:ext cx="96012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4A2B71-F43D-B87C-7C96-EE62DCA9E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609600"/>
            <a:ext cx="9182100" cy="10287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D4EB2D-495C-0059-36B9-03BD0F9F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4644" y="6356349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54A58E-C982-19DC-657F-9CAEDB23E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5EE62023-4C33-EFDC-37D4-9509F3039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9700" y="2590573"/>
            <a:ext cx="4343400" cy="29393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CA1ECCA1-69D5-F22F-6896-CEA662368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2590573"/>
            <a:ext cx="4343400" cy="29393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C2388F70-0184-614D-8A32-BDAE08D1DB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09700" y="1804988"/>
            <a:ext cx="4343400" cy="7855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8BEF5C77-061C-BEE7-F8CB-A5F085957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8400" y="1804988"/>
            <a:ext cx="4343400" cy="7855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4417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encadré_droi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B9EF40C1-09E7-6A2B-7AC1-0B918B3EA1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731" b="6537"/>
          <a:stretch/>
        </p:blipFill>
        <p:spPr>
          <a:xfrm rot="11918528">
            <a:off x="125798" y="-297299"/>
            <a:ext cx="2231549" cy="292720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D5504AC-7B5A-7E43-BFB8-F82B390FD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2103120"/>
            <a:ext cx="3327400" cy="2743200"/>
          </a:xfrm>
        </p:spPr>
        <p:txBody>
          <a:bodyPr anchor="t" anchorCtr="0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65A8B9-B033-72D9-4F50-DADC112E3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520" y="1008380"/>
            <a:ext cx="5212080" cy="45720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C97736-A93E-D4CE-3EF5-649CAC850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684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9A3550-42B4-820B-BD31-A85B8913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5448" y="6356350"/>
            <a:ext cx="197815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72D661-8DA8-E155-3B38-02088CF2A888}"/>
              </a:ext>
            </a:extLst>
          </p:cNvPr>
          <p:cNvSpPr/>
          <p:nvPr userDrawn="1"/>
        </p:nvSpPr>
        <p:spPr>
          <a:xfrm>
            <a:off x="5049520" y="416560"/>
            <a:ext cx="6736080" cy="5755640"/>
          </a:xfrm>
          <a:prstGeom prst="rect">
            <a:avLst/>
          </a:prstGeom>
          <a:noFill/>
          <a:ln w="11112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865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encadré_droite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5504AC-7B5A-7E43-BFB8-F82B390FD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2103120"/>
            <a:ext cx="3327400" cy="2743200"/>
          </a:xfrm>
        </p:spPr>
        <p:txBody>
          <a:bodyPr anchor="t" anchorCtr="0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65A8B9-B033-72D9-4F50-DADC112E3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520" y="1008380"/>
            <a:ext cx="5212080" cy="45720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C97736-A93E-D4CE-3EF5-649CAC850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684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9A3550-42B4-820B-BD31-A85B8913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5448" y="6356350"/>
            <a:ext cx="197815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72D661-8DA8-E155-3B38-02088CF2A888}"/>
              </a:ext>
            </a:extLst>
          </p:cNvPr>
          <p:cNvSpPr/>
          <p:nvPr userDrawn="1"/>
        </p:nvSpPr>
        <p:spPr>
          <a:xfrm>
            <a:off x="5049520" y="416560"/>
            <a:ext cx="6736080" cy="5755640"/>
          </a:xfrm>
          <a:prstGeom prst="rect">
            <a:avLst/>
          </a:prstGeom>
          <a:noFill/>
          <a:ln w="11112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1966A39C-E12E-CAE2-4446-3FDFA3748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731" b="6537"/>
          <a:stretch/>
        </p:blipFill>
        <p:spPr>
          <a:xfrm rot="11918528">
            <a:off x="125798" y="-297299"/>
            <a:ext cx="2231549" cy="292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58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5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_peti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que 5">
            <a:extLst>
              <a:ext uri="{FF2B5EF4-FFF2-40B4-BE49-F238E27FC236}">
                <a16:creationId xmlns:a16="http://schemas.microsoft.com/office/drawing/2014/main" id="{269B1190-1BD1-FAA0-D9F3-7BBBB271DA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731" b="6537"/>
          <a:stretch/>
        </p:blipFill>
        <p:spPr>
          <a:xfrm rot="5209429">
            <a:off x="345787" y="4162294"/>
            <a:ext cx="2465866" cy="323457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CFE157D-F459-E134-2CB9-EDF683C8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76" y="502920"/>
            <a:ext cx="9144000" cy="73152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7" name="Espace réservé du tableau 6">
            <a:extLst>
              <a:ext uri="{FF2B5EF4-FFF2-40B4-BE49-F238E27FC236}">
                <a16:creationId xmlns:a16="http://schemas.microsoft.com/office/drawing/2014/main" id="{3470E187-6AF0-8911-06CC-005A0DC59E9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200" y="1545336"/>
            <a:ext cx="10515600" cy="29885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 tableau</a:t>
            </a:r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8B91871-1E8B-7E68-B8E5-AF49F66D2D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B6E86E-D686-537C-92C3-29B2701616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75648" y="6356350"/>
            <a:ext cx="197815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47065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_petit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que 5">
            <a:extLst>
              <a:ext uri="{FF2B5EF4-FFF2-40B4-BE49-F238E27FC236}">
                <a16:creationId xmlns:a16="http://schemas.microsoft.com/office/drawing/2014/main" id="{2CF4DDAD-EB6C-33BE-D13A-C8A9738CEB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731" b="6537"/>
          <a:stretch/>
        </p:blipFill>
        <p:spPr>
          <a:xfrm rot="5209429">
            <a:off x="345787" y="4162294"/>
            <a:ext cx="2465866" cy="323457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CFE157D-F459-E134-2CB9-EDF683C8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76" y="502920"/>
            <a:ext cx="9144000" cy="73152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7" name="Espace réservé du tableau 6">
            <a:extLst>
              <a:ext uri="{FF2B5EF4-FFF2-40B4-BE49-F238E27FC236}">
                <a16:creationId xmlns:a16="http://schemas.microsoft.com/office/drawing/2014/main" id="{3470E187-6AF0-8911-06CC-005A0DC59E9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200" y="1545336"/>
            <a:ext cx="10515600" cy="2988564"/>
          </a:xfrm>
        </p:spPr>
        <p:txBody>
          <a:bodyPr/>
          <a:lstStyle/>
          <a:p>
            <a:r>
              <a:rPr lang="fr-FR"/>
              <a:t>Cliquez sur l'icône pour ajouter un tableau</a:t>
            </a:r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8B91871-1E8B-7E68-B8E5-AF49F66D2D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B6E86E-D686-537C-92C3-29B2701616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75648" y="6356350"/>
            <a:ext cx="197815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72939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_gr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5A81B0B8-590F-7097-EC4D-44E59E6CB1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731" b="12784"/>
          <a:stretch/>
        </p:blipFill>
        <p:spPr>
          <a:xfrm rot="5209429">
            <a:off x="64929" y="5315956"/>
            <a:ext cx="1456782" cy="1783174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3AC65FDA-C96F-5936-AF28-2EC6EFD00C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731" b="12784"/>
          <a:stretch/>
        </p:blipFill>
        <p:spPr>
          <a:xfrm rot="16380000">
            <a:off x="10672378" y="-181032"/>
            <a:ext cx="1456782" cy="178317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CFE157D-F459-E134-2CB9-EDF683C8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76" y="502920"/>
            <a:ext cx="9144000" cy="73152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8B91871-1E8B-7E68-B8E5-AF49F66D2D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875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B6E86E-D686-537C-92C3-29B2701616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75648" y="6356350"/>
            <a:ext cx="197815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7" name="Espace réservé du tableau 6">
            <a:extLst>
              <a:ext uri="{FF2B5EF4-FFF2-40B4-BE49-F238E27FC236}">
                <a16:creationId xmlns:a16="http://schemas.microsoft.com/office/drawing/2014/main" id="{3470E187-6AF0-8911-06CC-005A0DC59E9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200" y="1545336"/>
            <a:ext cx="10515600" cy="4626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 tableau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15306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_grand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7">
            <a:extLst>
              <a:ext uri="{FF2B5EF4-FFF2-40B4-BE49-F238E27FC236}">
                <a16:creationId xmlns:a16="http://schemas.microsoft.com/office/drawing/2014/main" id="{C520F425-2F4C-BC80-1357-349438E802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731" b="12784"/>
          <a:stretch/>
        </p:blipFill>
        <p:spPr>
          <a:xfrm rot="5209429">
            <a:off x="64929" y="5315956"/>
            <a:ext cx="1456782" cy="1783174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7F62776A-D45F-2B23-DEB3-0198775996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731" b="12784"/>
          <a:stretch/>
        </p:blipFill>
        <p:spPr>
          <a:xfrm rot="16380000">
            <a:off x="10672378" y="-181032"/>
            <a:ext cx="1456782" cy="178317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CFE157D-F459-E134-2CB9-EDF683C8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76" y="502920"/>
            <a:ext cx="9144000" cy="73152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8B91871-1E8B-7E68-B8E5-AF49F66D2D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875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B6E86E-D686-537C-92C3-29B2701616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75648" y="6356350"/>
            <a:ext cx="197815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7" name="Espace réservé du tableau 6">
            <a:extLst>
              <a:ext uri="{FF2B5EF4-FFF2-40B4-BE49-F238E27FC236}">
                <a16:creationId xmlns:a16="http://schemas.microsoft.com/office/drawing/2014/main" id="{3470E187-6AF0-8911-06CC-005A0DC59E9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200" y="1545336"/>
            <a:ext cx="10515600" cy="4626864"/>
          </a:xfrm>
        </p:spPr>
        <p:txBody>
          <a:bodyPr/>
          <a:lstStyle/>
          <a:p>
            <a:r>
              <a:rPr lang="fr-FR"/>
              <a:t>Cliquez sur l'icône pour ajouter un tableau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75444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16BFAA-F2C8-B86C-DA2A-EACB27AEA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14D1BDF-9317-7A8E-BA3D-CC7ABA910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9700" y="6357711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E8F60F-599B-514A-0D7A-A5F8696E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1981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93BFCE3-CBC0-570A-3D96-5A41BCC916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534" y="5156200"/>
            <a:ext cx="5732498" cy="127101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75A3973-C9BB-0CBE-9FD4-BD1767BA7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688" y="1536192"/>
            <a:ext cx="8001000" cy="1554480"/>
          </a:xfrm>
        </p:spPr>
        <p:txBody>
          <a:bodyPr anchor="b"/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78E7C7-E9CF-481A-3C3A-CD3D1BC7D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2688" y="3291840"/>
            <a:ext cx="7999910" cy="41148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D86CEA-62F5-E40C-D16A-18B73E2365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2689" y="3904488"/>
            <a:ext cx="8001000" cy="621792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98692B1B-CDF7-95A3-9FD1-04E84FE8B6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884" r="7147" b="8716"/>
          <a:stretch/>
        </p:blipFill>
        <p:spPr>
          <a:xfrm rot="21217784">
            <a:off x="7635315" y="4327949"/>
            <a:ext cx="4764131" cy="236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93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4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16BFAA-F2C8-B86C-DA2A-EACB27AEA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14D1BDF-9317-7A8E-BA3D-CC7ABA910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4752" y="6356350"/>
            <a:ext cx="4114800" cy="36512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E8F60F-599B-514A-0D7A-A5F8696E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AD5E82-D4A8-82D1-66AD-67FA83483503}"/>
              </a:ext>
            </a:extLst>
          </p:cNvPr>
          <p:cNvSpPr/>
          <p:nvPr userDrawn="1"/>
        </p:nvSpPr>
        <p:spPr>
          <a:xfrm>
            <a:off x="0" y="609600"/>
            <a:ext cx="520700" cy="2476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16289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D994B20-0E59-728B-25F7-EEAC6111C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97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C67760-B958-DC0D-9289-DBBEBE28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99861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D994B20-0E59-728B-25F7-EEAC6111C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97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C67760-B958-DC0D-9289-DBBEBE28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66807E-E690-A4F4-3870-A8CCD552A45D}"/>
              </a:ext>
            </a:extLst>
          </p:cNvPr>
          <p:cNvSpPr/>
          <p:nvPr userDrawn="1"/>
        </p:nvSpPr>
        <p:spPr>
          <a:xfrm>
            <a:off x="0" y="609600"/>
            <a:ext cx="520700" cy="2476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0422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ABC4B53-D442-F5EA-1AAB-8126B562F4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68737" y="5148796"/>
            <a:ext cx="5740926" cy="1272885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3B081197-5025-8637-6DDD-F4DFFEEE74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884" r="7147" b="8716"/>
          <a:stretch/>
        </p:blipFill>
        <p:spPr>
          <a:xfrm rot="10800000">
            <a:off x="-154760" y="-63500"/>
            <a:ext cx="7018295" cy="34840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476069-F0E8-1607-18C9-BC28EAE47EFE}"/>
              </a:ext>
            </a:extLst>
          </p:cNvPr>
          <p:cNvSpPr/>
          <p:nvPr userDrawn="1"/>
        </p:nvSpPr>
        <p:spPr>
          <a:xfrm>
            <a:off x="0" y="609600"/>
            <a:ext cx="485775" cy="2314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75A3973-C9BB-0CBE-9FD4-BD1767BA7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3000" y="1790700"/>
            <a:ext cx="5130800" cy="2387600"/>
          </a:xfrm>
        </p:spPr>
        <p:txBody>
          <a:bodyPr anchor="ctr" anchorCtr="0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17111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FB9E64DD-CC03-4DD1-DEED-C5C96FD84C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885" r="10050" b="8716"/>
          <a:stretch/>
        </p:blipFill>
        <p:spPr>
          <a:xfrm rot="7777677" flipH="1">
            <a:off x="-300054" y="-196075"/>
            <a:ext cx="4582055" cy="236502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ADA20DE-106F-4EE8-17AA-5A416D6B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932688"/>
            <a:ext cx="8096250" cy="2286000"/>
          </a:xfrm>
        </p:spPr>
        <p:txBody>
          <a:bodyPr anchor="b"/>
          <a:lstStyle>
            <a:lvl1pPr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5BB50B-0B19-DE9F-DC6C-0EB0483CF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2800" y="3428999"/>
            <a:ext cx="8096250" cy="17373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39635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11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DA20DE-106F-4EE8-17AA-5A416D6B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932688"/>
            <a:ext cx="8096250" cy="2286000"/>
          </a:xfrm>
        </p:spPr>
        <p:txBody>
          <a:bodyPr anchor="b"/>
          <a:lstStyle>
            <a:lvl1pPr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5BB50B-0B19-DE9F-DC6C-0EB0483CF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2800" y="3428999"/>
            <a:ext cx="8096250" cy="17373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A6BFA7DC-2C33-3052-35BC-851AADDB02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885" r="10050" b="8716"/>
          <a:stretch/>
        </p:blipFill>
        <p:spPr>
          <a:xfrm rot="7777677" flipH="1">
            <a:off x="-300054" y="-196075"/>
            <a:ext cx="4582055" cy="236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30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13EC1ECD-190B-8DC7-8873-913A64344F5B}"/>
              </a:ext>
            </a:extLst>
          </p:cNvPr>
          <p:cNvGrpSpPr/>
          <p:nvPr userDrawn="1"/>
        </p:nvGrpSpPr>
        <p:grpSpPr>
          <a:xfrm>
            <a:off x="6629400" y="4203458"/>
            <a:ext cx="5647653" cy="2982149"/>
            <a:chOff x="6629400" y="4203458"/>
            <a:chExt cx="5647653" cy="2982149"/>
          </a:xfrm>
        </p:grpSpPr>
        <p:pic>
          <p:nvPicPr>
            <p:cNvPr id="8" name="Image 7" descr="Une image contenant conception&#10;&#10;Le contenu généré par l’IA peut être incorrect.">
              <a:extLst>
                <a:ext uri="{FF2B5EF4-FFF2-40B4-BE49-F238E27FC236}">
                  <a16:creationId xmlns:a16="http://schemas.microsoft.com/office/drawing/2014/main" id="{A09D6022-A30C-E6B9-5719-49B116D31F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7" t="-15574" r="22301" b="42616"/>
            <a:stretch/>
          </p:blipFill>
          <p:spPr>
            <a:xfrm>
              <a:off x="6629400" y="4203458"/>
              <a:ext cx="5562600" cy="2654542"/>
            </a:xfrm>
            <a:prstGeom prst="rect">
              <a:avLst/>
            </a:prstGeom>
          </p:spPr>
        </p:pic>
        <p:pic>
          <p:nvPicPr>
            <p:cNvPr id="4" name="Graphique 3">
              <a:extLst>
                <a:ext uri="{FF2B5EF4-FFF2-40B4-BE49-F238E27FC236}">
                  <a16:creationId xmlns:a16="http://schemas.microsoft.com/office/drawing/2014/main" id="{203C5AC8-4E29-50E7-87E0-EFA602C4DA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9725" r="5052" b="22578"/>
            <a:stretch/>
          </p:blipFill>
          <p:spPr>
            <a:xfrm rot="465518">
              <a:off x="7559633" y="5179736"/>
              <a:ext cx="4717420" cy="2005871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F1E68224-F9B7-0EFB-5F20-B3E76D8E6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580" y="1060704"/>
            <a:ext cx="9758172" cy="1060704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E4DD3C-8195-0EDE-DC0E-87CE1DCCB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580" y="2459735"/>
            <a:ext cx="9758172" cy="30175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DBDAD1-CF4F-72F2-82DB-D5A7D6C9B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0580" y="6356349"/>
            <a:ext cx="41148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0A5EAA-E453-F7E1-4184-2758C6F4F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9156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3D74D62B-7C3B-7349-902B-B08DB44630A6}"/>
              </a:ext>
            </a:extLst>
          </p:cNvPr>
          <p:cNvGrpSpPr/>
          <p:nvPr userDrawn="1"/>
        </p:nvGrpSpPr>
        <p:grpSpPr>
          <a:xfrm>
            <a:off x="6629400" y="4203458"/>
            <a:ext cx="5647653" cy="2982149"/>
            <a:chOff x="6629400" y="4203458"/>
            <a:chExt cx="5647653" cy="2982149"/>
          </a:xfrm>
        </p:grpSpPr>
        <p:pic>
          <p:nvPicPr>
            <p:cNvPr id="8" name="Image 7" descr="Une image contenant conception&#10;&#10;Le contenu généré par l’IA peut être incorrect.">
              <a:extLst>
                <a:ext uri="{FF2B5EF4-FFF2-40B4-BE49-F238E27FC236}">
                  <a16:creationId xmlns:a16="http://schemas.microsoft.com/office/drawing/2014/main" id="{A09D6022-A30C-E6B9-5719-49B116D31F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7" t="-15574" r="22301" b="42616"/>
            <a:stretch/>
          </p:blipFill>
          <p:spPr>
            <a:xfrm>
              <a:off x="6629400" y="4203458"/>
              <a:ext cx="5562600" cy="2654542"/>
            </a:xfrm>
            <a:prstGeom prst="rect">
              <a:avLst/>
            </a:prstGeom>
          </p:spPr>
        </p:pic>
        <p:pic>
          <p:nvPicPr>
            <p:cNvPr id="4" name="Graphique 3">
              <a:extLst>
                <a:ext uri="{FF2B5EF4-FFF2-40B4-BE49-F238E27FC236}">
                  <a16:creationId xmlns:a16="http://schemas.microsoft.com/office/drawing/2014/main" id="{BB5472E2-17AA-BD6F-6882-BC6EE3B6A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9725" r="5052" b="22578"/>
            <a:stretch/>
          </p:blipFill>
          <p:spPr>
            <a:xfrm rot="465518">
              <a:off x="7559633" y="5179736"/>
              <a:ext cx="4717420" cy="2005871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F1E68224-F9B7-0EFB-5F20-B3E76D8E6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580" y="1060704"/>
            <a:ext cx="9758172" cy="1060704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E4DD3C-8195-0EDE-DC0E-87CE1DCCB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580" y="2459736"/>
            <a:ext cx="9758172" cy="30175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DBDAD1-CF4F-72F2-82DB-D5A7D6C9B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0580" y="6356350"/>
            <a:ext cx="41148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0A5EAA-E453-F7E1-4184-2758C6F4F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3038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Image_droi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8C2152AD-51DD-2700-6174-5A5FC3653A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53961" y="5896"/>
            <a:ext cx="4629150" cy="6858000"/>
          </a:xfrm>
          <a:solidFill>
            <a:srgbClr val="D9D9D9">
              <a:alpha val="50196"/>
            </a:srgb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46E23DFD-226C-5F48-E76A-8088A7381E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731"/>
          <a:stretch/>
        </p:blipFill>
        <p:spPr>
          <a:xfrm rot="1345969">
            <a:off x="9222760" y="3636705"/>
            <a:ext cx="2565651" cy="3600845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684B9F-E200-8A25-1DB6-7C84B79F4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18003" y="6356349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3F270A-4A83-BC74-9334-122D1626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6906233F-879C-99E0-ACEC-54302A304E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9700" y="2476500"/>
            <a:ext cx="5623560" cy="3695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984250" indent="-527050">
              <a:buFontTx/>
              <a:buBlip>
                <a:blip r:embed="rId4"/>
              </a:buBlip>
              <a:tabLst/>
              <a:defRPr sz="2000"/>
            </a:lvl2pPr>
            <a:lvl3pPr marL="1512888" indent="-528638">
              <a:buFontTx/>
              <a:buBlip>
                <a:blip r:embed="rId4"/>
              </a:buBlip>
              <a:tabLst/>
              <a:defRPr sz="2000"/>
            </a:lvl3pPr>
            <a:lvl4pPr marL="1512888" indent="0">
              <a:buNone/>
              <a:tabLst/>
              <a:defRPr sz="2000"/>
            </a:lvl4pPr>
            <a:lvl5pPr marL="2092325" indent="0">
              <a:buNone/>
              <a:tabLst/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3CFBA929-2C7E-CB42-1A08-3E31CF933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1188720"/>
            <a:ext cx="5623560" cy="10972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E773DF-C8A4-9093-E22B-DCD7DB4ED702}"/>
              </a:ext>
            </a:extLst>
          </p:cNvPr>
          <p:cNvSpPr/>
          <p:nvPr userDrawn="1"/>
        </p:nvSpPr>
        <p:spPr>
          <a:xfrm>
            <a:off x="-71121" y="0"/>
            <a:ext cx="960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086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Image_droite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8C2152AD-51DD-2700-6174-5A5FC3653A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62850" y="0"/>
            <a:ext cx="4629150" cy="6858000"/>
          </a:xfrm>
          <a:solidFill>
            <a:srgbClr val="D9D9D9">
              <a:alpha val="50196"/>
            </a:srgb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684B9F-E200-8A25-1DB6-7C84B79F4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11002" y="6356350"/>
            <a:ext cx="41148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3F270A-4A83-BC74-9334-122D1626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6906233F-879C-99E0-ACEC-54302A304E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6701" y="2476500"/>
            <a:ext cx="5623560" cy="3695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984250" indent="-527050">
              <a:buFontTx/>
              <a:buBlip>
                <a:blip r:embed="rId2"/>
              </a:buBlip>
              <a:tabLst/>
              <a:defRPr sz="2000"/>
            </a:lvl2pPr>
            <a:lvl3pPr marL="1512888" indent="-528638">
              <a:buFontTx/>
              <a:buBlip>
                <a:blip r:embed="rId2"/>
              </a:buBlip>
              <a:tabLst/>
              <a:defRPr sz="2000"/>
            </a:lvl3pPr>
            <a:lvl4pPr marL="1512888" indent="0">
              <a:buNone/>
              <a:tabLst/>
              <a:defRPr sz="2000"/>
            </a:lvl4pPr>
            <a:lvl5pPr marL="2092325" indent="0">
              <a:buNone/>
              <a:tabLst/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3CFBA929-2C7E-CB42-1A08-3E31CF933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701" y="1188720"/>
            <a:ext cx="5623560" cy="10972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E773DF-C8A4-9093-E22B-DCD7DB4ED702}"/>
              </a:ext>
            </a:extLst>
          </p:cNvPr>
          <p:cNvSpPr/>
          <p:nvPr userDrawn="1"/>
        </p:nvSpPr>
        <p:spPr>
          <a:xfrm>
            <a:off x="-71121" y="0"/>
            <a:ext cx="960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1726C449-77FF-42BD-F966-DFCC8EBC7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9731"/>
          <a:stretch/>
        </p:blipFill>
        <p:spPr>
          <a:xfrm rot="1345969">
            <a:off x="9222760" y="3636705"/>
            <a:ext cx="2565651" cy="360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61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BA418D-3F95-B984-4E48-77F6E1DCB6BC}"/>
              </a:ext>
            </a:extLst>
          </p:cNvPr>
          <p:cNvSpPr/>
          <p:nvPr userDrawn="1"/>
        </p:nvSpPr>
        <p:spPr>
          <a:xfrm>
            <a:off x="11231880" y="-1"/>
            <a:ext cx="96012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07B94506-07D5-2F69-D50E-E28852E14B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725" r="5052" b="22578"/>
          <a:stretch/>
        </p:blipFill>
        <p:spPr>
          <a:xfrm rot="465518">
            <a:off x="7559633" y="5179736"/>
            <a:ext cx="4717420" cy="20058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223F46-45BE-923B-BE0F-B2CDD4B926B9}"/>
              </a:ext>
            </a:extLst>
          </p:cNvPr>
          <p:cNvSpPr/>
          <p:nvPr userDrawn="1"/>
        </p:nvSpPr>
        <p:spPr>
          <a:xfrm>
            <a:off x="0" y="0"/>
            <a:ext cx="96012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4A2B71-F43D-B87C-7C96-EE62DCA9E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609600"/>
            <a:ext cx="9182100" cy="10287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D4EB2D-495C-0059-36B9-03BD0F9F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4644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54A58E-C982-19DC-657F-9CAEDB23E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00A679-62D1-BB93-FBCB-55D69FD94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9700" y="1825625"/>
            <a:ext cx="4343400" cy="370431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78A058-4D73-3B5E-EAE9-8977569B0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4343400" cy="370431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706190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11176D8-5709-A311-1388-0B971D37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752" y="512064"/>
            <a:ext cx="9144000" cy="7315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430923-6565-6558-F57A-5A56FB815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444752"/>
            <a:ext cx="9144000" cy="4727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81AA06-D62D-95EA-8B3D-183175D09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4752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DDEED0-99B5-7EB2-7628-7EB7B7032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7815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275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1" r:id="rId2"/>
    <p:sldLayoutId id="2147483686" r:id="rId3"/>
    <p:sldLayoutId id="2147483663" r:id="rId4"/>
    <p:sldLayoutId id="2147483676" r:id="rId5"/>
    <p:sldLayoutId id="2147483684" r:id="rId6"/>
    <p:sldLayoutId id="2147483682" r:id="rId7"/>
    <p:sldLayoutId id="2147483683" r:id="rId8"/>
    <p:sldLayoutId id="2147483664" r:id="rId9"/>
    <p:sldLayoutId id="2147483685" r:id="rId10"/>
    <p:sldLayoutId id="2147483692" r:id="rId11"/>
    <p:sldLayoutId id="2147483693" r:id="rId12"/>
    <p:sldLayoutId id="2147483668" r:id="rId13"/>
    <p:sldLayoutId id="2147483687" r:id="rId14"/>
    <p:sldLayoutId id="2147483688" r:id="rId15"/>
    <p:sldLayoutId id="2147483690" r:id="rId16"/>
    <p:sldLayoutId id="2147483689" r:id="rId17"/>
    <p:sldLayoutId id="2147483691" r:id="rId18"/>
    <p:sldLayoutId id="2147483666" r:id="rId19"/>
    <p:sldLayoutId id="2147483678" r:id="rId20"/>
    <p:sldLayoutId id="2147483667" r:id="rId21"/>
    <p:sldLayoutId id="2147483677" r:id="rId22"/>
    <p:sldLayoutId id="214748368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44488" indent="-347472" algn="l" defTabSz="914400" rtl="0" eaLnBrk="1" latinLnBrk="0" hangingPunct="1">
        <a:lnSpc>
          <a:spcPct val="100000"/>
        </a:lnSpc>
        <a:spcBef>
          <a:spcPts val="600"/>
        </a:spcBef>
        <a:buSzPct val="90000"/>
        <a:buFontTx/>
        <a:buBlip>
          <a:blip r:embed="rId25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90563" indent="-346075" algn="l" defTabSz="914400" rtl="0" eaLnBrk="1" latinLnBrk="0" hangingPunct="1">
        <a:lnSpc>
          <a:spcPct val="100000"/>
        </a:lnSpc>
        <a:spcBef>
          <a:spcPts val="600"/>
        </a:spcBef>
        <a:buSzPct val="90000"/>
        <a:buFontTx/>
        <a:buBlip>
          <a:blip r:embed="rId2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42416" indent="-347472" algn="l" defTabSz="914400" rtl="0" eaLnBrk="1" latinLnBrk="0" hangingPunct="1">
        <a:lnSpc>
          <a:spcPct val="100000"/>
        </a:lnSpc>
        <a:spcBef>
          <a:spcPts val="600"/>
        </a:spcBef>
        <a:buSzPct val="90000"/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orient="horz" pos="312" userDrawn="1">
          <p15:clr>
            <a:srgbClr val="F26B43"/>
          </p15:clr>
        </p15:guide>
        <p15:guide id="5" orient="horz" pos="792" userDrawn="1">
          <p15:clr>
            <a:srgbClr val="F26B43"/>
          </p15:clr>
        </p15:guide>
        <p15:guide id="6" pos="6672" userDrawn="1">
          <p15:clr>
            <a:srgbClr val="F26B43"/>
          </p15:clr>
        </p15:guide>
        <p15:guide id="7" orient="horz" pos="3888" userDrawn="1">
          <p15:clr>
            <a:srgbClr val="F26B43"/>
          </p15:clr>
        </p15:guide>
        <p15:guide id="8" pos="888" userDrawn="1">
          <p15:clr>
            <a:srgbClr val="F26B43"/>
          </p15:clr>
        </p15:guide>
        <p15:guide id="9" orient="horz" pos="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C56394-86AF-64D0-B1DC-0B8FB2BF0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449" y="1536192"/>
            <a:ext cx="8001000" cy="1554480"/>
          </a:xfrm>
        </p:spPr>
        <p:txBody>
          <a:bodyPr/>
          <a:lstStyle/>
          <a:p>
            <a:r>
              <a:rPr lang="fr-CA" dirty="0"/>
              <a:t>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6A86CAF-7126-1E9C-246A-1F3CDE3C11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3449" y="3291840"/>
            <a:ext cx="7999910" cy="411480"/>
          </a:xfrm>
        </p:spPr>
        <p:txBody>
          <a:bodyPr/>
          <a:lstStyle/>
          <a:p>
            <a:r>
              <a:rPr lang="fr-CA" dirty="0"/>
              <a:t>Service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A3C8C3-9C9B-B894-C9C7-CC0020E149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3450" y="3904488"/>
            <a:ext cx="8001000" cy="621792"/>
          </a:xfrm>
        </p:spPr>
        <p:txBody>
          <a:bodyPr/>
          <a:lstStyle/>
          <a:p>
            <a:r>
              <a:rPr lang="fr-CA" dirty="0"/>
              <a:t>Présenté par Nom </a:t>
            </a:r>
          </a:p>
          <a:p>
            <a:r>
              <a:rPr lang="fr-CA" dirty="0"/>
              <a:t>Mois 2025</a:t>
            </a:r>
          </a:p>
        </p:txBody>
      </p:sp>
    </p:spTree>
    <p:extLst>
      <p:ext uri="{BB962C8B-B14F-4D97-AF65-F5344CB8AC3E}">
        <p14:creationId xmlns:p14="http://schemas.microsoft.com/office/powerpoint/2010/main" val="3306920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599711-02F8-8C26-0E04-90AB70C65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C90FE2-B314-6AF6-1659-4AE476DDF5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3EA4D18-801D-404D-5A79-BEEC31C574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993434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63019D-4D09-8E3B-B286-7BF5DD2CE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93A25A-8905-89FD-96D8-92240B587E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FEB0378-1BE9-FEBD-B86D-73E8E9E663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350B883-B2A6-13B1-72EC-45F22ED4D95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CA" dirty="0"/>
              <a:t>Sous-titre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A8BCC61-3454-C3F5-F3C6-9F810CF559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CA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588332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EE03DE-4C62-09AC-85A5-20F4E99FB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9F4E09-B833-375F-290D-7E2DCEB882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040255B-A597-017C-0A40-D9F2111CEB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FD61A3-BF9B-AE36-FC9C-73E95E213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CA" dirty="0"/>
              <a:t>Sous-titre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98E3DAE-2AEB-D410-7BE9-B5087A2677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CA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60400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6E48B2-A32B-DCC0-7D33-73059DEC7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FAC791-ED00-83D7-846B-646E2BC6B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2507153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D1ABA9-D989-3E51-9A33-49C2424E6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7BB99B-6BCC-A01C-9EA6-E5151E7B6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3753202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4B1693-C297-17C2-3E28-CD8F1A11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Tableau – peu de contenu</a:t>
            </a:r>
          </a:p>
        </p:txBody>
      </p:sp>
      <p:graphicFrame>
        <p:nvGraphicFramePr>
          <p:cNvPr id="4" name="Espace réservé du tableau 4">
            <a:extLst>
              <a:ext uri="{FF2B5EF4-FFF2-40B4-BE49-F238E27FC236}">
                <a16:creationId xmlns:a16="http://schemas.microsoft.com/office/drawing/2014/main" id="{29780798-0196-721E-D771-AC1249D8BA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7218323"/>
              </p:ext>
            </p:extLst>
          </p:nvPr>
        </p:nvGraphicFramePr>
        <p:xfrm>
          <a:off x="877888" y="1546225"/>
          <a:ext cx="10436223" cy="2250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78741">
                  <a:extLst>
                    <a:ext uri="{9D8B030D-6E8A-4147-A177-3AD203B41FA5}">
                      <a16:colId xmlns:a16="http://schemas.microsoft.com/office/drawing/2014/main" val="1033326489"/>
                    </a:ext>
                  </a:extLst>
                </a:gridCol>
                <a:gridCol w="3478741">
                  <a:extLst>
                    <a:ext uri="{9D8B030D-6E8A-4147-A177-3AD203B41FA5}">
                      <a16:colId xmlns:a16="http://schemas.microsoft.com/office/drawing/2014/main" val="318679672"/>
                    </a:ext>
                  </a:extLst>
                </a:gridCol>
                <a:gridCol w="3478741">
                  <a:extLst>
                    <a:ext uri="{9D8B030D-6E8A-4147-A177-3AD203B41FA5}">
                      <a16:colId xmlns:a16="http://schemas.microsoft.com/office/drawing/2014/main" val="101846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110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9385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1214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324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0229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2570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1612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BDBB3F-2D09-0FFF-06ED-01DC3B838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Tableau – peu de contenu</a:t>
            </a:r>
          </a:p>
        </p:txBody>
      </p:sp>
      <p:graphicFrame>
        <p:nvGraphicFramePr>
          <p:cNvPr id="5" name="Espace réservé du tableau 4">
            <a:extLst>
              <a:ext uri="{FF2B5EF4-FFF2-40B4-BE49-F238E27FC236}">
                <a16:creationId xmlns:a16="http://schemas.microsoft.com/office/drawing/2014/main" id="{E8705306-FCCE-9779-2533-DA2B36DF2D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9955799"/>
              </p:ext>
            </p:extLst>
          </p:nvPr>
        </p:nvGraphicFramePr>
        <p:xfrm>
          <a:off x="877888" y="1546225"/>
          <a:ext cx="10436223" cy="2250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78741">
                  <a:extLst>
                    <a:ext uri="{9D8B030D-6E8A-4147-A177-3AD203B41FA5}">
                      <a16:colId xmlns:a16="http://schemas.microsoft.com/office/drawing/2014/main" val="1033326489"/>
                    </a:ext>
                  </a:extLst>
                </a:gridCol>
                <a:gridCol w="3478741">
                  <a:extLst>
                    <a:ext uri="{9D8B030D-6E8A-4147-A177-3AD203B41FA5}">
                      <a16:colId xmlns:a16="http://schemas.microsoft.com/office/drawing/2014/main" val="318679672"/>
                    </a:ext>
                  </a:extLst>
                </a:gridCol>
                <a:gridCol w="3478741">
                  <a:extLst>
                    <a:ext uri="{9D8B030D-6E8A-4147-A177-3AD203B41FA5}">
                      <a16:colId xmlns:a16="http://schemas.microsoft.com/office/drawing/2014/main" val="101846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110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9385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1214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324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0229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2570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188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321875-A2DC-7C37-ACF0-B81123CD9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Tableau – beaucoup de contenu</a:t>
            </a:r>
          </a:p>
        </p:txBody>
      </p:sp>
      <p:graphicFrame>
        <p:nvGraphicFramePr>
          <p:cNvPr id="4" name="Espace réservé du tableau 4">
            <a:extLst>
              <a:ext uri="{FF2B5EF4-FFF2-40B4-BE49-F238E27FC236}">
                <a16:creationId xmlns:a16="http://schemas.microsoft.com/office/drawing/2014/main" id="{6F379003-672C-2DAC-F463-6866F3A079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710751"/>
              </p:ext>
            </p:extLst>
          </p:nvPr>
        </p:nvGraphicFramePr>
        <p:xfrm>
          <a:off x="877888" y="1546225"/>
          <a:ext cx="10436223" cy="4475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78741">
                  <a:extLst>
                    <a:ext uri="{9D8B030D-6E8A-4147-A177-3AD203B41FA5}">
                      <a16:colId xmlns:a16="http://schemas.microsoft.com/office/drawing/2014/main" val="1033326489"/>
                    </a:ext>
                  </a:extLst>
                </a:gridCol>
                <a:gridCol w="3478741">
                  <a:extLst>
                    <a:ext uri="{9D8B030D-6E8A-4147-A177-3AD203B41FA5}">
                      <a16:colId xmlns:a16="http://schemas.microsoft.com/office/drawing/2014/main" val="318679672"/>
                    </a:ext>
                  </a:extLst>
                </a:gridCol>
                <a:gridCol w="3478741">
                  <a:extLst>
                    <a:ext uri="{9D8B030D-6E8A-4147-A177-3AD203B41FA5}">
                      <a16:colId xmlns:a16="http://schemas.microsoft.com/office/drawing/2014/main" val="101846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110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9385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1214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324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0229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2570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5700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7362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8998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0391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039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6782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5461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CA0E9C-229D-2612-D02B-668EB7EDC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Tableau – beaucoup de contenu</a:t>
            </a:r>
          </a:p>
        </p:txBody>
      </p:sp>
      <p:graphicFrame>
        <p:nvGraphicFramePr>
          <p:cNvPr id="4" name="Espace réservé du tableau 4">
            <a:extLst>
              <a:ext uri="{FF2B5EF4-FFF2-40B4-BE49-F238E27FC236}">
                <a16:creationId xmlns:a16="http://schemas.microsoft.com/office/drawing/2014/main" id="{CDE72994-E641-2A95-83E5-AA9D164918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5544139"/>
              </p:ext>
            </p:extLst>
          </p:nvPr>
        </p:nvGraphicFramePr>
        <p:xfrm>
          <a:off x="877888" y="1546225"/>
          <a:ext cx="10436223" cy="4475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78741">
                  <a:extLst>
                    <a:ext uri="{9D8B030D-6E8A-4147-A177-3AD203B41FA5}">
                      <a16:colId xmlns:a16="http://schemas.microsoft.com/office/drawing/2014/main" val="1033326489"/>
                    </a:ext>
                  </a:extLst>
                </a:gridCol>
                <a:gridCol w="3478741">
                  <a:extLst>
                    <a:ext uri="{9D8B030D-6E8A-4147-A177-3AD203B41FA5}">
                      <a16:colId xmlns:a16="http://schemas.microsoft.com/office/drawing/2014/main" val="318679672"/>
                    </a:ext>
                  </a:extLst>
                </a:gridCol>
                <a:gridCol w="3478741">
                  <a:extLst>
                    <a:ext uri="{9D8B030D-6E8A-4147-A177-3AD203B41FA5}">
                      <a16:colId xmlns:a16="http://schemas.microsoft.com/office/drawing/2014/main" val="101846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110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9385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1214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324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0229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2570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075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6649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6043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7149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2236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907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2125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98A350-DB83-C3FE-473F-9549A5732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seulement</a:t>
            </a:r>
          </a:p>
        </p:txBody>
      </p:sp>
    </p:spTree>
    <p:extLst>
      <p:ext uri="{BB962C8B-B14F-4D97-AF65-F5344CB8AC3E}">
        <p14:creationId xmlns:p14="http://schemas.microsoft.com/office/powerpoint/2010/main" val="3842824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C34C5-AA8F-71E8-520B-1465F75D5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688" y="1536192"/>
            <a:ext cx="8001000" cy="1554480"/>
          </a:xfrm>
        </p:spPr>
        <p:txBody>
          <a:bodyPr/>
          <a:lstStyle/>
          <a:p>
            <a:r>
              <a:rPr lang="fr-CA" dirty="0"/>
              <a:t>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5606E40-1572-22B1-8401-A68FD371E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2688" y="3291840"/>
            <a:ext cx="7999910" cy="411480"/>
          </a:xfrm>
        </p:spPr>
        <p:txBody>
          <a:bodyPr/>
          <a:lstStyle/>
          <a:p>
            <a:r>
              <a:rPr lang="fr-CA" dirty="0"/>
              <a:t>Service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A9E736-1828-0276-435C-F70A6916EB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2689" y="3904488"/>
            <a:ext cx="8001000" cy="621792"/>
          </a:xfrm>
        </p:spPr>
        <p:txBody>
          <a:bodyPr/>
          <a:lstStyle/>
          <a:p>
            <a:r>
              <a:rPr lang="fr-CA" dirty="0"/>
              <a:t>Présenté par Nom </a:t>
            </a:r>
          </a:p>
          <a:p>
            <a:r>
              <a:rPr lang="fr-CA" dirty="0"/>
              <a:t>Mois 2025</a:t>
            </a:r>
          </a:p>
        </p:txBody>
      </p:sp>
    </p:spTree>
    <p:extLst>
      <p:ext uri="{BB962C8B-B14F-4D97-AF65-F5344CB8AC3E}">
        <p14:creationId xmlns:p14="http://schemas.microsoft.com/office/powerpoint/2010/main" val="1507583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91F1A0-E7A9-CAA6-AC94-9FD0DAB1E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seulement</a:t>
            </a:r>
          </a:p>
        </p:txBody>
      </p:sp>
    </p:spTree>
    <p:extLst>
      <p:ext uri="{BB962C8B-B14F-4D97-AF65-F5344CB8AC3E}">
        <p14:creationId xmlns:p14="http://schemas.microsoft.com/office/powerpoint/2010/main" val="2991500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614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644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8D173E-783D-E825-DCAC-0A7F1A8A61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Merci!</a:t>
            </a:r>
          </a:p>
        </p:txBody>
      </p:sp>
    </p:spTree>
    <p:extLst>
      <p:ext uri="{BB962C8B-B14F-4D97-AF65-F5344CB8AC3E}">
        <p14:creationId xmlns:p14="http://schemas.microsoft.com/office/powerpoint/2010/main" val="3291477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7566FA-A309-4FA0-5E75-51BAFA6E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932688"/>
            <a:ext cx="8096250" cy="2286000"/>
          </a:xfrm>
        </p:spPr>
        <p:txBody>
          <a:bodyPr/>
          <a:lstStyle/>
          <a:p>
            <a:r>
              <a:rPr lang="fr-CA" dirty="0"/>
              <a:t>Titre de section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C8FC62-9A89-F886-55C3-87E8461CB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2800" y="3428999"/>
            <a:ext cx="8096250" cy="1737360"/>
          </a:xfrm>
        </p:spPr>
        <p:txBody>
          <a:bodyPr/>
          <a:lstStyle/>
          <a:p>
            <a:r>
              <a:rPr lang="fr-CA" dirty="0"/>
              <a:t>Sous-titre au besoin</a:t>
            </a:r>
          </a:p>
        </p:txBody>
      </p:sp>
    </p:spTree>
    <p:extLst>
      <p:ext uri="{BB962C8B-B14F-4D97-AF65-F5344CB8AC3E}">
        <p14:creationId xmlns:p14="http://schemas.microsoft.com/office/powerpoint/2010/main" val="2206448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E4BEB1-D53A-EB37-B30F-2103F684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932688"/>
            <a:ext cx="8096250" cy="2286000"/>
          </a:xfrm>
        </p:spPr>
        <p:txBody>
          <a:bodyPr/>
          <a:lstStyle/>
          <a:p>
            <a:r>
              <a:rPr lang="fr-CA" dirty="0"/>
              <a:t>Titre de section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FCF6B7-2EE3-DB49-160F-3B3F57A75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2800" y="3428999"/>
            <a:ext cx="8096250" cy="1737360"/>
          </a:xfrm>
        </p:spPr>
        <p:txBody>
          <a:bodyPr/>
          <a:lstStyle/>
          <a:p>
            <a:r>
              <a:rPr lang="fr-CA" dirty="0"/>
              <a:t>Sous-titre au besoin</a:t>
            </a:r>
          </a:p>
        </p:txBody>
      </p:sp>
    </p:spTree>
    <p:extLst>
      <p:ext uri="{BB962C8B-B14F-4D97-AF65-F5344CB8AC3E}">
        <p14:creationId xmlns:p14="http://schemas.microsoft.com/office/powerpoint/2010/main" val="2535416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AA4775-FF7F-778D-F00E-E0B6386C2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E83020-3419-41BB-C290-9E8CAAFE4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1252914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CAE0D2-C538-779A-1E59-33642B1E2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7ECB15-04AE-0774-DDD8-79C6055CC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1232778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4">
            <a:extLst>
              <a:ext uri="{FF2B5EF4-FFF2-40B4-BE49-F238E27FC236}">
                <a16:creationId xmlns:a16="http://schemas.microsoft.com/office/drawing/2014/main" id="{2F9FD915-471C-1583-6ACA-08FCF3A368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6583" t="4057" r="36589" b="14103"/>
          <a:stretch/>
        </p:blipFill>
        <p:spPr>
          <a:xfrm>
            <a:off x="7562850" y="0"/>
            <a:ext cx="4629150" cy="6858000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B9B1F2E-A55F-AC48-B929-42AE63B84C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dirty="0"/>
              <a:t>Texte seul niveau disponible</a:t>
            </a:r>
          </a:p>
          <a:p>
            <a:r>
              <a:rPr lang="fr-CA" dirty="0"/>
              <a:t>Lors de l’intégration de l’image, dans le menu </a:t>
            </a:r>
            <a:r>
              <a:rPr lang="fr-CA" dirty="0">
                <a:solidFill>
                  <a:schemeClr val="accent2"/>
                </a:solidFill>
              </a:rPr>
              <a:t>Format de l’image</a:t>
            </a:r>
            <a:r>
              <a:rPr lang="fr-CA" dirty="0"/>
              <a:t>, assurez-vous de reculer l’image </a:t>
            </a:r>
            <a:r>
              <a:rPr lang="fr-CA" dirty="0">
                <a:solidFill>
                  <a:schemeClr val="accent2"/>
                </a:solidFill>
              </a:rPr>
              <a:t>en arrière-plan</a:t>
            </a:r>
            <a:r>
              <a:rPr lang="fr-CA" dirty="0"/>
              <a:t>. Vous pouvez y glisser le visuel que vous trouverez sur la droite de la diapositive (comme dans cet exemple).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822526F-79E2-58EE-4B07-B1BBFFFDC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19A9A5E1-A640-60D5-78F4-F76CE8AE8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9731"/>
          <a:stretch/>
        </p:blipFill>
        <p:spPr>
          <a:xfrm rot="1345969">
            <a:off x="9222760" y="3636705"/>
            <a:ext cx="2565651" cy="3600845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8B0A1A5A-EB5A-A37B-6E34-8F5CEF3BB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9731"/>
          <a:stretch/>
        </p:blipFill>
        <p:spPr>
          <a:xfrm rot="1345969">
            <a:off x="13468189" y="3636705"/>
            <a:ext cx="2565651" cy="360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05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5B77415-0C6D-6EE9-1573-01B8D55790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dirty="0"/>
              <a:t>Texte seul niveau disponible</a:t>
            </a:r>
          </a:p>
          <a:p>
            <a:r>
              <a:rPr lang="fr-CA" dirty="0"/>
              <a:t>Lors de l’intégration de l’image, dans le menu </a:t>
            </a:r>
            <a:r>
              <a:rPr lang="fr-CA" b="1" dirty="0">
                <a:solidFill>
                  <a:schemeClr val="accent2"/>
                </a:solidFill>
              </a:rPr>
              <a:t>Format de l’image</a:t>
            </a:r>
            <a:r>
              <a:rPr lang="fr-CA" dirty="0"/>
              <a:t>, assurez-vous de Reculer l’image </a:t>
            </a:r>
            <a:r>
              <a:rPr lang="fr-CA" b="1" dirty="0">
                <a:solidFill>
                  <a:schemeClr val="accent2"/>
                </a:solidFill>
              </a:rPr>
              <a:t>en arrière-plan</a:t>
            </a:r>
            <a:r>
              <a:rPr lang="fr-CA" dirty="0"/>
              <a:t>. Vous pouvez y glisser le visuel que vous trouverez sur la droite de la diapositive.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888152-2ACB-D330-C0E1-BA45E268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30850C7-1A82-3CCC-C060-90F48D44B9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E8AF0893-5EAB-DEEF-93E1-EFDE8519E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731"/>
          <a:stretch/>
        </p:blipFill>
        <p:spPr>
          <a:xfrm rot="1345969">
            <a:off x="13468189" y="3636705"/>
            <a:ext cx="2565651" cy="360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93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095BDD-4F1E-E8C9-88E7-6C8DF63D6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4C9381-1403-D97D-1FF2-F5A10C3D9D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70F02F-A8DB-B2B8-3E39-8AEA66F290D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3149723183"/>
      </p:ext>
    </p:extLst>
  </p:cSld>
  <p:clrMapOvr>
    <a:masterClrMapping/>
  </p:clrMapOvr>
</p:sld>
</file>

<file path=ppt/theme/theme1.xml><?xml version="1.0" encoding="utf-8"?>
<a:theme xmlns:a="http://schemas.openxmlformats.org/drawingml/2006/main" name="MRC_Roussillon_v2">
  <a:themeElements>
    <a:clrScheme name="MRC_Prosperer">
      <a:dk1>
        <a:sysClr val="windowText" lastClr="000000"/>
      </a:dk1>
      <a:lt1>
        <a:srgbClr val="F5F2EA"/>
      </a:lt1>
      <a:dk2>
        <a:srgbClr val="283F3E"/>
      </a:dk2>
      <a:lt2>
        <a:srgbClr val="F5F2EA"/>
      </a:lt2>
      <a:accent1>
        <a:srgbClr val="305554"/>
      </a:accent1>
      <a:accent2>
        <a:srgbClr val="5BC2D4"/>
      </a:accent2>
      <a:accent3>
        <a:srgbClr val="5BC2D4"/>
      </a:accent3>
      <a:accent4>
        <a:srgbClr val="FF7C57"/>
      </a:accent4>
      <a:accent5>
        <a:srgbClr val="305554"/>
      </a:accent5>
      <a:accent6>
        <a:srgbClr val="FFFFFF"/>
      </a:accent6>
      <a:hlink>
        <a:srgbClr val="196B24"/>
      </a:hlink>
      <a:folHlink>
        <a:srgbClr val="196B24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RC_gabarit_ProspererRS_v2.pptx" id="{4B7D1A36-7601-436A-A76D-604DA4CC96E5}" vid="{7CE2E00C-F29C-48DD-9005-676F9716AEA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154c76b-ec08-4354-9835-f60a3e5a1608">SVFRCHUKWFNR-2099898294-44157</_dlc_DocId>
    <_dlc_DocIdUrl xmlns="f154c76b-ec08-4354-9835-f60a3e5a1608">
      <Url>https://mrcroussillon.sharepoint.com/sites/VT-Projets/_layouts/15/DocIdRedir.aspx?ID=SVFRCHUKWFNR-2099898294-44157</Url>
      <Description>SVFRCHUKWFNR-2099898294-44157</Description>
    </_dlc_DocIdUrl>
    <lcf76f155ced4ddcb4097134ff3c332f xmlns="a3d1e4a4-d3d2-4338-8ebc-3604cd280d58">
      <Terms xmlns="http://schemas.microsoft.com/office/infopath/2007/PartnerControls"/>
    </lcf76f155ced4ddcb4097134ff3c332f>
    <TaxCatchAll xmlns="f154c76b-ec08-4354-9835-f60a3e5a160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07E5F529DCC448958C6EE254B065E9" ma:contentTypeVersion="16" ma:contentTypeDescription="Crée un document." ma:contentTypeScope="" ma:versionID="cef2242edfb1f3b2754425ceaff1654e">
  <xsd:schema xmlns:xsd="http://www.w3.org/2001/XMLSchema" xmlns:xs="http://www.w3.org/2001/XMLSchema" xmlns:p="http://schemas.microsoft.com/office/2006/metadata/properties" xmlns:ns2="f154c76b-ec08-4354-9835-f60a3e5a1608" xmlns:ns3="a3d1e4a4-d3d2-4338-8ebc-3604cd280d58" targetNamespace="http://schemas.microsoft.com/office/2006/metadata/properties" ma:root="true" ma:fieldsID="4fd36d57ebb3ef35577a4be5b68f92a4" ns2:_="" ns3:_="">
    <xsd:import namespace="f154c76b-ec08-4354-9835-f60a3e5a1608"/>
    <xsd:import namespace="a3d1e4a4-d3d2-4338-8ebc-3604cd280d5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2:SharedWithUsers" minOccurs="0"/>
                <xsd:element ref="ns2:SharedWithDetail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54c76b-ec08-4354-9835-f60a3e5a160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eur d’ID de document" ma:description="Valeur de l’ID de document affecté à cet élément." ma:indexed="true" ma:internalName="_dlc_DocId" ma:readOnly="true">
      <xsd:simpleType>
        <xsd:restriction base="dms:Text"/>
      </xsd:simpleType>
    </xsd:element>
    <xsd:element name="_dlc_DocIdUrl" ma:index="9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7963f8e4-287a-4ca7-8140-c22d3aafb243}" ma:internalName="TaxCatchAll" ma:showField="CatchAllData" ma:web="f154c76b-ec08-4354-9835-f60a3e5a16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d1e4a4-d3d2-4338-8ebc-3604cd280d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afa7bf71-31ad-4b3c-aeaf-b9f5b18dae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AF2D17-1053-4BFE-AB64-E5896D82010C}">
  <ds:schemaRefs>
    <ds:schemaRef ds:uri="http://schemas.microsoft.com/office/2006/metadata/properties"/>
    <ds:schemaRef ds:uri="http://schemas.microsoft.com/office/infopath/2007/PartnerControls"/>
    <ds:schemaRef ds:uri="f154c76b-ec08-4354-9835-f60a3e5a1608"/>
    <ds:schemaRef ds:uri="a3d1e4a4-d3d2-4338-8ebc-3604cd280d58"/>
  </ds:schemaRefs>
</ds:datastoreItem>
</file>

<file path=customXml/itemProps2.xml><?xml version="1.0" encoding="utf-8"?>
<ds:datastoreItem xmlns:ds="http://schemas.openxmlformats.org/officeDocument/2006/customXml" ds:itemID="{91AB4B7F-296C-4721-A272-8A8CDDEF48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158791-7B9D-42E3-A5A8-FA7281193AA9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1FDBEECA-6380-439C-AC62-EBE1C85C6A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54c76b-ec08-4354-9835-f60a3e5a1608"/>
    <ds:schemaRef ds:uri="a3d1e4a4-d3d2-4338-8ebc-3604cd280d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PPT_ProspererRS_v2</Template>
  <TotalTime>0</TotalTime>
  <Words>325</Words>
  <Application>Microsoft Office PowerPoint</Application>
  <PresentationFormat>Grand écran</PresentationFormat>
  <Paragraphs>109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6" baseType="lpstr">
      <vt:lpstr>Arial</vt:lpstr>
      <vt:lpstr>Century Gothic</vt:lpstr>
      <vt:lpstr>MRC_Roussillon_v2</vt:lpstr>
      <vt:lpstr>Titre de la présentation</vt:lpstr>
      <vt:lpstr>Titre de la présentation</vt:lpstr>
      <vt:lpstr>Titre de section</vt:lpstr>
      <vt:lpstr>Titre de section</vt:lpstr>
      <vt:lpstr>Titre</vt:lpstr>
      <vt:lpstr>Titre</vt:lpstr>
      <vt:lpstr>Titre</vt:lpstr>
      <vt:lpstr>Titre</vt:lpstr>
      <vt:lpstr>Titre</vt:lpstr>
      <vt:lpstr>Titre</vt:lpstr>
      <vt:lpstr>Titre</vt:lpstr>
      <vt:lpstr>Titre</vt:lpstr>
      <vt:lpstr>Titre</vt:lpstr>
      <vt:lpstr>Titre</vt:lpstr>
      <vt:lpstr>Tableau – peu de contenu</vt:lpstr>
      <vt:lpstr>Tableau – peu de contenu</vt:lpstr>
      <vt:lpstr>Tableau – beaucoup de contenu</vt:lpstr>
      <vt:lpstr>Tableau – beaucoup de contenu</vt:lpstr>
      <vt:lpstr>Titre seulement</vt:lpstr>
      <vt:lpstr>Titre seulement</vt:lpstr>
      <vt:lpstr>Présentation PowerPoint</vt:lpstr>
      <vt:lpstr>Présentation PowerPoint</vt:lpstr>
      <vt:lpstr>Merci!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Laurence Lécuyer</dc:creator>
  <cp:lastModifiedBy>Laurence Lécuyer</cp:lastModifiedBy>
  <cp:revision>1</cp:revision>
  <dcterms:created xsi:type="dcterms:W3CDTF">2026-01-28T17:08:11Z</dcterms:created>
  <dcterms:modified xsi:type="dcterms:W3CDTF">2026-01-28T17:08:22Z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0x0101000907E5F529DCC448958C6EE254B065E9</vt:lpwstr>
  </property>
  <property fmtid="{D5CDD505-2E9C-101B-9397-08002B2CF9AE}" pid="3" name="_dlc_DocIdItemGuid">
    <vt:lpwstr>4a59cb47-1333-4124-a32f-1a3e613cc490</vt:lpwstr>
  </property>
</Properties>
</file>