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sldIdLst>
    <p:sldId id="256" r:id="rId6"/>
    <p:sldId id="267" r:id="rId7"/>
    <p:sldId id="266" r:id="rId8"/>
    <p:sldId id="260" r:id="rId9"/>
    <p:sldId id="268" r:id="rId10"/>
    <p:sldId id="257" r:id="rId11"/>
    <p:sldId id="258" r:id="rId12"/>
    <p:sldId id="269" r:id="rId13"/>
    <p:sldId id="270" r:id="rId14"/>
    <p:sldId id="262" r:id="rId15"/>
    <p:sldId id="261" r:id="rId16"/>
    <p:sldId id="271" r:id="rId17"/>
    <p:sldId id="272" r:id="rId18"/>
    <p:sldId id="263" r:id="rId19"/>
    <p:sldId id="259" r:id="rId20"/>
    <p:sldId id="273" r:id="rId21"/>
    <p:sldId id="275" r:id="rId22"/>
    <p:sldId id="274" r:id="rId23"/>
    <p:sldId id="276" r:id="rId24"/>
    <p:sldId id="264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1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>
        <p:guide orient="horz" pos="151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D753A62-9FBB-E4BE-01E2-D6E41A3DB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4799" b="13827"/>
          <a:stretch/>
        </p:blipFill>
        <p:spPr>
          <a:xfrm>
            <a:off x="8589963" y="2294373"/>
            <a:ext cx="3602037" cy="456362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7F50987-F700-5FA5-8E66-F963C4D85E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080" y="5419305"/>
            <a:ext cx="4246732" cy="9415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75A3973-C9BB-0CBE-9FD4-BD1767BA7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248" y="1060704"/>
            <a:ext cx="9328151" cy="2130552"/>
          </a:xfrm>
        </p:spPr>
        <p:txBody>
          <a:bodyPr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78E7C7-E9CF-481A-3C3A-CD3D1BC7D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1249" y="3666744"/>
            <a:ext cx="9326880" cy="411480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476069-F0E8-1607-18C9-BC28EAE47EFE}"/>
              </a:ext>
            </a:extLst>
          </p:cNvPr>
          <p:cNvSpPr/>
          <p:nvPr userDrawn="1"/>
        </p:nvSpPr>
        <p:spPr>
          <a:xfrm>
            <a:off x="0" y="609600"/>
            <a:ext cx="485775" cy="2314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D86CEA-62F5-E40C-D16A-18B73E2365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978" y="4206240"/>
            <a:ext cx="9328151" cy="62179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26146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4EC46E5-C957-B923-6F63-92AD793F1D9C}"/>
              </a:ext>
            </a:extLst>
          </p:cNvPr>
          <p:cNvSpPr/>
          <p:nvPr userDrawn="1"/>
        </p:nvSpPr>
        <p:spPr>
          <a:xfrm>
            <a:off x="457200" y="431800"/>
            <a:ext cx="11247120" cy="58991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AC759E-F403-FD19-23C7-3F4419EA3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815882"/>
            <a:ext cx="5067300" cy="7651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935F96-DE7A-00E1-DE3A-BEDFDB095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0100" y="2728686"/>
            <a:ext cx="5067300" cy="34472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0049536-D8CD-7A9F-7E92-10661EEA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2703" y="1815882"/>
            <a:ext cx="4991097" cy="7651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ECC6195-16D9-8A42-32D3-C73E340F2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2703" y="2728686"/>
            <a:ext cx="4991097" cy="34472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D855885D-5860-B658-8D78-F52B7BAF1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09600"/>
            <a:ext cx="10553700" cy="10287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BD12E16-1B4F-581B-469A-54153448F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00" y="6356349"/>
            <a:ext cx="4114800" cy="36512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218C198-C40A-2F8A-8F66-CE993230F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93977" cy="365125"/>
          </a:xfrm>
        </p:spPr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CB82BB3-47EC-9E21-C322-833C8BB5FA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687"/>
          <a:stretch/>
        </p:blipFill>
        <p:spPr>
          <a:xfrm>
            <a:off x="10504577" y="5280454"/>
            <a:ext cx="1698447" cy="157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84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droite_fond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7EC3C60C-3776-3BDC-C291-F2307D0C3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689155" flipH="1" flipV="1">
            <a:off x="307803" y="2976069"/>
            <a:ext cx="3264625" cy="41360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8B04AD-32E3-EC99-CC60-70C57578D4C2}"/>
              </a:ext>
            </a:extLst>
          </p:cNvPr>
          <p:cNvSpPr/>
          <p:nvPr userDrawn="1"/>
        </p:nvSpPr>
        <p:spPr>
          <a:xfrm>
            <a:off x="5344093" y="457200"/>
            <a:ext cx="6353876" cy="58978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D5504AC-7B5A-7E43-BFB8-F82B390FD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1220196"/>
            <a:ext cx="4112193" cy="1600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65A8B9-B033-72D9-4F50-DADC112E3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416" y="685800"/>
            <a:ext cx="5669231" cy="54864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9A3550-42B4-820B-BD31-A85B8913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C97736-A93E-D4CE-3EF5-649CAC850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00" y="6356350"/>
            <a:ext cx="4114800" cy="365125"/>
          </a:xfrm>
        </p:spPr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41865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5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droite_fondblanc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8B04AD-32E3-EC99-CC60-70C57578D4C2}"/>
              </a:ext>
            </a:extLst>
          </p:cNvPr>
          <p:cNvSpPr/>
          <p:nvPr userDrawn="1"/>
        </p:nvSpPr>
        <p:spPr>
          <a:xfrm>
            <a:off x="5344093" y="457200"/>
            <a:ext cx="6353876" cy="58978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56E932-4DEB-DB97-C3DC-1804265BD940}"/>
              </a:ext>
            </a:extLst>
          </p:cNvPr>
          <p:cNvSpPr/>
          <p:nvPr userDrawn="1"/>
        </p:nvSpPr>
        <p:spPr>
          <a:xfrm>
            <a:off x="0" y="0"/>
            <a:ext cx="49999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5B925AA-75F1-EB3A-504F-37BDACC32F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6484" b="18046"/>
          <a:stretch/>
        </p:blipFill>
        <p:spPr>
          <a:xfrm rot="5627621">
            <a:off x="296543" y="2939492"/>
            <a:ext cx="3508948" cy="4340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D5504AC-7B5A-7E43-BFB8-F82B390FD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1" y="1220196"/>
            <a:ext cx="3924299" cy="16002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65A8B9-B033-72D9-4F50-DADC112E3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416" y="685800"/>
            <a:ext cx="5669231" cy="54864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9A3550-42B4-820B-BD31-A85B8913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C97736-A93E-D4CE-3EF5-649CAC850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00" y="63182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88269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5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Image_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270FFF-2219-9D4E-EE34-0D305FF8B30C}"/>
              </a:ext>
            </a:extLst>
          </p:cNvPr>
          <p:cNvSpPr/>
          <p:nvPr userDrawn="1"/>
        </p:nvSpPr>
        <p:spPr>
          <a:xfrm>
            <a:off x="481264" y="480060"/>
            <a:ext cx="4459036" cy="58978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7895B704-6BF2-1480-D09D-8D72CFA6B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57"/>
          <a:stretch/>
        </p:blipFill>
        <p:spPr>
          <a:xfrm rot="15487676" flipH="1" flipV="1">
            <a:off x="302945" y="3749464"/>
            <a:ext cx="3264625" cy="39682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655EFF-2304-F238-78E2-4576808FE548}"/>
              </a:ext>
            </a:extLst>
          </p:cNvPr>
          <p:cNvSpPr/>
          <p:nvPr userDrawn="1"/>
        </p:nvSpPr>
        <p:spPr>
          <a:xfrm>
            <a:off x="5183188" y="0"/>
            <a:ext cx="7008812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5D815D3-D0B1-2484-16C5-E780C00A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2000"/>
            <a:ext cx="3932237" cy="1295400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35D271-FDAC-3AF9-6DE5-9BBA9490D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84400"/>
            <a:ext cx="3932237" cy="39878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2F8E58-4E3B-D025-EBDE-AD7169CA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0474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18A0D6E-ED19-586C-7111-D614419A2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Espace réservé pour une image  11">
            <a:extLst>
              <a:ext uri="{FF2B5EF4-FFF2-40B4-BE49-F238E27FC236}">
                <a16:creationId xmlns:a16="http://schemas.microsoft.com/office/drawing/2014/main" id="{E804BFD3-4BC9-F745-A09A-69BD838263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8499" y="626310"/>
            <a:ext cx="5875175" cy="5543550"/>
          </a:xfrm>
          <a:solidFill>
            <a:srgbClr val="D9D9D9">
              <a:alpha val="50196"/>
            </a:srgb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5049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16BFAA-F2C8-B86C-DA2A-EACB27AE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09600"/>
            <a:ext cx="10553700" cy="10287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14D1BDF-9317-7A8E-BA3D-CC7ABA910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00" y="6356350"/>
            <a:ext cx="4114800" cy="36512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E8F60F-599B-514A-0D7A-A5F8696E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1981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16BFAA-F2C8-B86C-DA2A-EACB27AEA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14D1BDF-9317-7A8E-BA3D-CC7ABA910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00" y="6356350"/>
            <a:ext cx="4114800" cy="36512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E8F60F-599B-514A-0D7A-A5F8696E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AD5E82-D4A8-82D1-66AD-67FA83483503}"/>
              </a:ext>
            </a:extLst>
          </p:cNvPr>
          <p:cNvSpPr/>
          <p:nvPr userDrawn="1"/>
        </p:nvSpPr>
        <p:spPr>
          <a:xfrm>
            <a:off x="0" y="609600"/>
            <a:ext cx="520700" cy="247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16289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D994B20-0E59-728B-25F7-EEAC6111C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00" y="6356350"/>
            <a:ext cx="4114800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C67760-B958-DC0D-9289-DBBEBE28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99861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D994B20-0E59-728B-25F7-EEAC6111C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00" y="6356350"/>
            <a:ext cx="4114800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C67760-B958-DC0D-9289-DBBEBE28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66807E-E690-A4F4-3870-A8CCD552A45D}"/>
              </a:ext>
            </a:extLst>
          </p:cNvPr>
          <p:cNvSpPr/>
          <p:nvPr userDrawn="1"/>
        </p:nvSpPr>
        <p:spPr>
          <a:xfrm>
            <a:off x="0" y="609600"/>
            <a:ext cx="520700" cy="247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0422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1126C67-C8EA-7BA8-30CE-8AF1AF4F87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79886" y="5150964"/>
            <a:ext cx="5715000" cy="12671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476069-F0E8-1607-18C9-BC28EAE47EFE}"/>
              </a:ext>
            </a:extLst>
          </p:cNvPr>
          <p:cNvSpPr/>
          <p:nvPr userDrawn="1"/>
        </p:nvSpPr>
        <p:spPr>
          <a:xfrm>
            <a:off x="0" y="609600"/>
            <a:ext cx="485775" cy="2314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D753A62-9FBB-E4BE-01E2-D6E41A3DB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4799" b="13827"/>
          <a:stretch/>
        </p:blipFill>
        <p:spPr>
          <a:xfrm rot="6309452">
            <a:off x="-770530" y="123162"/>
            <a:ext cx="5417638" cy="686391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75A3973-C9BB-0CBE-9FD4-BD1767BA7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3000" y="1790700"/>
            <a:ext cx="5130800" cy="2387600"/>
          </a:xfrm>
        </p:spPr>
        <p:txBody>
          <a:bodyPr anchor="ctr" anchorCtr="0"/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17111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2C2B25AA-A114-0DC0-1AFB-CB64299E26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36252" y="2294373"/>
            <a:ext cx="3655748" cy="46315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EBD1C59-F10D-8C41-38FC-813314213D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1065" y="5406051"/>
            <a:ext cx="4247822" cy="94183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75A3973-C9BB-0CBE-9FD4-BD1767BA7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248" y="1060704"/>
            <a:ext cx="9328151" cy="2130552"/>
          </a:xfrm>
        </p:spPr>
        <p:txBody>
          <a:bodyPr anchor="b"/>
          <a:lstStyle>
            <a:lvl1pPr algn="l"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78E7C7-E9CF-481A-3C3A-CD3D1BC7D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1249" y="3666744"/>
            <a:ext cx="9326880" cy="411480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476069-F0E8-1607-18C9-BC28EAE47EFE}"/>
              </a:ext>
            </a:extLst>
          </p:cNvPr>
          <p:cNvSpPr/>
          <p:nvPr userDrawn="1"/>
        </p:nvSpPr>
        <p:spPr>
          <a:xfrm>
            <a:off x="0" y="609600"/>
            <a:ext cx="485775" cy="2314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bg1"/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D86CEA-62F5-E40C-D16A-18B73E2365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978" y="4206240"/>
            <a:ext cx="9328151" cy="621792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33852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FBE5671B-3139-3408-ED10-7B12BFD62A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-1" y="0"/>
            <a:ext cx="3655748" cy="463153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ADA20DE-106F-4EE8-17AA-5A416D6B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932688"/>
            <a:ext cx="7334250" cy="2286000"/>
          </a:xfrm>
        </p:spPr>
        <p:txBody>
          <a:bodyPr anchor="b"/>
          <a:lstStyle>
            <a:lvl1pPr>
              <a:defRPr sz="55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5BB50B-0B19-DE9F-DC6C-0EB0483CF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2400" y="3428999"/>
            <a:ext cx="7334250" cy="17373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FB899D-091C-59F2-7BBD-A303AC99E7DE}"/>
              </a:ext>
            </a:extLst>
          </p:cNvPr>
          <p:cNvSpPr/>
          <p:nvPr userDrawn="1"/>
        </p:nvSpPr>
        <p:spPr>
          <a:xfrm>
            <a:off x="0" y="609600"/>
            <a:ext cx="431800" cy="2374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6513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49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12E2AF7C-066C-9488-4536-D770659D75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-1" y="0"/>
            <a:ext cx="3655748" cy="463153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ADA20DE-106F-4EE8-17AA-5A416D6B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932688"/>
            <a:ext cx="7385050" cy="2286000"/>
          </a:xfrm>
        </p:spPr>
        <p:txBody>
          <a:bodyPr anchor="b"/>
          <a:lstStyle>
            <a:lvl1pPr>
              <a:defRPr sz="55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5BB50B-0B19-DE9F-DC6C-0EB0483CF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2400" y="3428999"/>
            <a:ext cx="7385050" cy="17373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FB899D-091C-59F2-7BBD-A303AC99E7DE}"/>
              </a:ext>
            </a:extLst>
          </p:cNvPr>
          <p:cNvSpPr/>
          <p:nvPr userDrawn="1"/>
        </p:nvSpPr>
        <p:spPr>
          <a:xfrm>
            <a:off x="0" y="609600"/>
            <a:ext cx="431800" cy="237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30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E68224-F9B7-0EFB-5F20-B3E76D8E6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E4DD3C-8195-0EDE-DC0E-87CE1DCCB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DBDAD1-CF4F-72F2-82DB-D5A7D6C9B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0A5EAA-E453-F7E1-4184-2758C6F4F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9416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AFE92A-A4E8-7986-81E1-93673E102DAA}"/>
              </a:ext>
            </a:extLst>
          </p:cNvPr>
          <p:cNvSpPr/>
          <p:nvPr userDrawn="1"/>
        </p:nvSpPr>
        <p:spPr>
          <a:xfrm>
            <a:off x="457200" y="431800"/>
            <a:ext cx="11247120" cy="58991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1E68224-F9B7-0EFB-5F20-B3E76D8E6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E4DD3C-8195-0EDE-DC0E-87CE1DCCB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DBDAD1-CF4F-72F2-82DB-D5A7D6C9B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00" y="6356350"/>
            <a:ext cx="4114800" cy="36512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0A5EAA-E453-F7E1-4184-2758C6F4F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93977" cy="365125"/>
          </a:xfrm>
        </p:spPr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D96795A2-EEF4-F592-1F9C-60B5C40559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687"/>
          <a:stretch/>
        </p:blipFill>
        <p:spPr>
          <a:xfrm>
            <a:off x="10504577" y="5280454"/>
            <a:ext cx="1698447" cy="157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3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4A2B71-F43D-B87C-7C96-EE62DCA9E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09600"/>
            <a:ext cx="10553700" cy="10287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00A679-62D1-BB93-FBCB-55D69FD94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2" y="1825625"/>
            <a:ext cx="5047422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78A058-4D73-3B5E-EAE9-8977569B0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9908" y="1825625"/>
            <a:ext cx="5013892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D4EB2D-495C-0059-36B9-03BD0F9F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356350"/>
            <a:ext cx="4114800" cy="36512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54A58E-C982-19DC-657F-9CAEDB23E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6190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A1FFF5B-2681-7B3E-FFED-FE2D0E2E64E9}"/>
              </a:ext>
            </a:extLst>
          </p:cNvPr>
          <p:cNvSpPr/>
          <p:nvPr userDrawn="1"/>
        </p:nvSpPr>
        <p:spPr>
          <a:xfrm>
            <a:off x="457200" y="431800"/>
            <a:ext cx="11247120" cy="58991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4A2B71-F43D-B87C-7C96-EE62DCA9E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09600"/>
            <a:ext cx="10553700" cy="10287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00A679-62D1-BB93-FBCB-55D69FD94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2" y="1825625"/>
            <a:ext cx="5047422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78A058-4D73-3B5E-EAE9-8977569B0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9908" y="1825625"/>
            <a:ext cx="5013892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D4EB2D-495C-0059-36B9-03BD0F9F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356350"/>
            <a:ext cx="4114800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54A58E-C982-19DC-657F-9CAEDB23E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93977" cy="365125"/>
          </a:xfrm>
        </p:spPr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 dirty="0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560D76EC-A1F2-A884-9D12-3AD88CD1ED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687"/>
          <a:stretch/>
        </p:blipFill>
        <p:spPr>
          <a:xfrm>
            <a:off x="10504577" y="5280454"/>
            <a:ext cx="1698447" cy="157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99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 userDrawn="1">
          <p15:clr>
            <a:srgbClr val="FBAE40"/>
          </p15:clr>
        </p15:guide>
        <p15:guide id="2" pos="398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AC759E-F403-FD19-23C7-3F4419EA3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" y="1804988"/>
            <a:ext cx="5048115" cy="7680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935F96-DE7A-00E1-DE3A-BEDFDB095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672" y="2725258"/>
            <a:ext cx="5048252" cy="34498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0049536-D8CD-7A9F-7E92-10661EEA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7275" y="1804988"/>
            <a:ext cx="4991097" cy="7680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ECC6195-16D9-8A42-32D3-C73E340F2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7275" y="2725258"/>
            <a:ext cx="4991097" cy="34498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BD12E16-1B4F-581B-469A-54153448F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359525"/>
            <a:ext cx="4114800" cy="36512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218C198-C40A-2F8A-8F66-CE993230F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D855885D-5860-B658-8D78-F52B7BAF1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09600"/>
            <a:ext cx="10553700" cy="10287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22704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11176D8-5709-A311-1388-0B971D37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09600"/>
            <a:ext cx="10553700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430923-6565-6558-F57A-5A56FB815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825625"/>
            <a:ext cx="10553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81AA06-D62D-95EA-8B3D-183175D09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01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DDEED0-99B5-7EB2-7628-7EB7B7032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F8A7DC-89EF-F206-77F0-BCB64A51A1F4}"/>
              </a:ext>
            </a:extLst>
          </p:cNvPr>
          <p:cNvSpPr/>
          <p:nvPr userDrawn="1"/>
        </p:nvSpPr>
        <p:spPr>
          <a:xfrm>
            <a:off x="0" y="744015"/>
            <a:ext cx="334524" cy="18933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75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1" r:id="rId2"/>
    <p:sldLayoutId id="2147483682" r:id="rId3"/>
    <p:sldLayoutId id="2147483663" r:id="rId4"/>
    <p:sldLayoutId id="2147483662" r:id="rId5"/>
    <p:sldLayoutId id="2147483672" r:id="rId6"/>
    <p:sldLayoutId id="2147483664" r:id="rId7"/>
    <p:sldLayoutId id="2147483673" r:id="rId8"/>
    <p:sldLayoutId id="2147483674" r:id="rId9"/>
    <p:sldLayoutId id="2147483675" r:id="rId10"/>
    <p:sldLayoutId id="2147483668" r:id="rId11"/>
    <p:sldLayoutId id="2147483679" r:id="rId12"/>
    <p:sldLayoutId id="2147483669" r:id="rId13"/>
    <p:sldLayoutId id="2147483666" r:id="rId14"/>
    <p:sldLayoutId id="2147483678" r:id="rId15"/>
    <p:sldLayoutId id="2147483667" r:id="rId16"/>
    <p:sldLayoutId id="2147483677" r:id="rId17"/>
    <p:sldLayoutId id="214748368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44488" indent="-347472" algn="l" defTabSz="914400" rtl="0" eaLnBrk="1" latinLnBrk="0" hangingPunct="1">
        <a:lnSpc>
          <a:spcPct val="100000"/>
        </a:lnSpc>
        <a:spcBef>
          <a:spcPts val="600"/>
        </a:spcBef>
        <a:buSzPct val="90000"/>
        <a:buFontTx/>
        <a:buBlip>
          <a:blip r:embed="rId20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90563" indent="-346075" algn="l" defTabSz="914400" rtl="0" eaLnBrk="1" latinLnBrk="0" hangingPunct="1">
        <a:lnSpc>
          <a:spcPct val="100000"/>
        </a:lnSpc>
        <a:spcBef>
          <a:spcPts val="600"/>
        </a:spcBef>
        <a:buSzPct val="90000"/>
        <a:buFontTx/>
        <a:buBlip>
          <a:blip r:embed="rId20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42416" indent="-347472" algn="l" defTabSz="914400" rtl="0" eaLnBrk="1" latinLnBrk="0" hangingPunct="1">
        <a:lnSpc>
          <a:spcPct val="100000"/>
        </a:lnSpc>
        <a:spcBef>
          <a:spcPts val="600"/>
        </a:spcBef>
        <a:buSzPct val="90000"/>
        <a:buFontTx/>
        <a:buBlip>
          <a:blip r:embed="rId2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orient="horz" pos="384" userDrawn="1">
          <p15:clr>
            <a:srgbClr val="F26B43"/>
          </p15:clr>
        </p15:guide>
        <p15:guide id="5" orient="horz" pos="1032" userDrawn="1">
          <p15:clr>
            <a:srgbClr val="F26B43"/>
          </p15:clr>
        </p15:guide>
        <p15:guide id="6" pos="7152" userDrawn="1">
          <p15:clr>
            <a:srgbClr val="F26B43"/>
          </p15:clr>
        </p15:guide>
        <p15:guide id="7" orient="horz" pos="3888" userDrawn="1">
          <p15:clr>
            <a:srgbClr val="F26B43"/>
          </p15:clr>
        </p15:guide>
        <p15:guide id="8" pos="504" userDrawn="1">
          <p15:clr>
            <a:srgbClr val="F26B43"/>
          </p15:clr>
        </p15:guide>
        <p15:guide id="9" orient="horz" pos="1128" userDrawn="1">
          <p15:clr>
            <a:srgbClr val="F26B43"/>
          </p15:clr>
        </p15:guide>
        <p15:guide id="10" pos="3696" userDrawn="1">
          <p15:clr>
            <a:srgbClr val="F26B43"/>
          </p15:clr>
        </p15:guide>
        <p15:guide id="11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09DDFF-FB39-1D73-8CBF-AD1E6F852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248" y="1060704"/>
            <a:ext cx="9328151" cy="2130552"/>
          </a:xfrm>
        </p:spPr>
        <p:txBody>
          <a:bodyPr/>
          <a:lstStyle/>
          <a:p>
            <a:r>
              <a:rPr lang="fr-CA" dirty="0"/>
              <a:t>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D6D3911-3574-43A4-A784-141540E8D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1249" y="3666744"/>
            <a:ext cx="9326880" cy="411480"/>
          </a:xfrm>
        </p:spPr>
        <p:txBody>
          <a:bodyPr/>
          <a:lstStyle/>
          <a:p>
            <a:r>
              <a:rPr lang="fr-CA" dirty="0"/>
              <a:t>Service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0EB2912-227C-8697-1325-CC426E4029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978" y="4206240"/>
            <a:ext cx="9328151" cy="621792"/>
          </a:xfrm>
        </p:spPr>
        <p:txBody>
          <a:bodyPr/>
          <a:lstStyle/>
          <a:p>
            <a:r>
              <a:rPr lang="fr-CA" dirty="0"/>
              <a:t>Présenté par Nom </a:t>
            </a:r>
          </a:p>
          <a:p>
            <a:r>
              <a:rPr lang="fr-CA" dirty="0"/>
              <a:t>Mois 2025</a:t>
            </a:r>
          </a:p>
        </p:txBody>
      </p:sp>
    </p:spTree>
    <p:extLst>
      <p:ext uri="{BB962C8B-B14F-4D97-AF65-F5344CB8AC3E}">
        <p14:creationId xmlns:p14="http://schemas.microsoft.com/office/powerpoint/2010/main" val="3265873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36BFB85-E36A-9A4E-8B03-44FB4D71EC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FBBC6C-BD16-528E-A7DA-E69EB1482A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D96A2BF-8A3D-A169-279F-742F101AD8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CA" dirty="0"/>
              <a:t>Sous-titre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F464977-1708-805B-7690-5DB106693E4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B109E18-81ED-AEEC-1C3B-EADE0B1D6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comparaison ou deux contenus avec sous-titres</a:t>
            </a:r>
          </a:p>
        </p:txBody>
      </p:sp>
    </p:spTree>
    <p:extLst>
      <p:ext uri="{BB962C8B-B14F-4D97-AF65-F5344CB8AC3E}">
        <p14:creationId xmlns:p14="http://schemas.microsoft.com/office/powerpoint/2010/main" val="861177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5BA3DA0-B444-97FF-FB71-4B135B6D7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681163"/>
            <a:ext cx="4495800" cy="823912"/>
          </a:xfrm>
        </p:spPr>
        <p:txBody>
          <a:bodyPr/>
          <a:lstStyle/>
          <a:p>
            <a:r>
              <a:rPr lang="fr-CA" dirty="0">
                <a:solidFill>
                  <a:schemeClr val="accent2"/>
                </a:solidFill>
              </a:rPr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0E8035-CDB7-1118-87DA-C0BF1BBBC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2624328"/>
            <a:ext cx="4495800" cy="3575304"/>
          </a:xfrm>
        </p:spPr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13A12F1-E8B5-BCB8-165C-B2BFA90AED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2" y="1681163"/>
            <a:ext cx="4495800" cy="823912"/>
          </a:xfrm>
        </p:spPr>
        <p:txBody>
          <a:bodyPr/>
          <a:lstStyle/>
          <a:p>
            <a:r>
              <a:rPr lang="fr-CA" dirty="0">
                <a:solidFill>
                  <a:schemeClr val="accent2"/>
                </a:solidFill>
              </a:rPr>
              <a:t>Titre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1F7D0EB-B385-0B84-E2DD-10171CBB79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1" y="2624328"/>
            <a:ext cx="4495800" cy="3575304"/>
          </a:xfrm>
        </p:spPr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A8F61D0-B6D4-4DEB-1A6F-CB5319CCA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comparaison ou deux contenus avec sous-titres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543A3E69-B84E-AB5C-DA77-A01B9BB09291}"/>
              </a:ext>
            </a:extLst>
          </p:cNvPr>
          <p:cNvSpPr txBox="1">
            <a:spLocks/>
          </p:cNvSpPr>
          <p:nvPr/>
        </p:nvSpPr>
        <p:spPr>
          <a:xfrm>
            <a:off x="800100" y="1690783"/>
            <a:ext cx="709106" cy="82391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bg1"/>
                </a:solidFill>
                <a:latin typeface="Mont ExtraLight DEMO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 ExtraLight DEMO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Mont ExtraLight DEMO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Mont ExtraLight DEMO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Mont ExtraLight DEMO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>
                <a:solidFill>
                  <a:schemeClr val="accent2"/>
                </a:solidFill>
                <a:latin typeface="+mj-lt"/>
              </a:rPr>
              <a:t>1.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AD92E1E3-4771-3C17-547D-3B8D3AE47D62}"/>
              </a:ext>
            </a:extLst>
          </p:cNvPr>
          <p:cNvSpPr txBox="1">
            <a:spLocks/>
          </p:cNvSpPr>
          <p:nvPr/>
        </p:nvSpPr>
        <p:spPr>
          <a:xfrm>
            <a:off x="6362703" y="1671733"/>
            <a:ext cx="709107" cy="84286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bg1"/>
                </a:solidFill>
                <a:latin typeface="Mont ExtraLight DEMO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 ExtraLight DEMO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Mont ExtraLight DEMO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Mont ExtraLight DEMO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Mont ExtraLight DEMO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>
                <a:solidFill>
                  <a:schemeClr val="accent2"/>
                </a:solidFill>
                <a:latin typeface="+mj-lt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146927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FAC9A-9404-A72A-C115-A06B3B6FC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E21E32-DE8F-DDEA-7008-00BE66AA1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1496766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858D29-0E4B-3B18-B2E5-D13545D75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928524-2D4F-43E9-04A8-7453A643C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3706346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431F9B-A9CF-AE6F-0668-8648CD730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Titre</a:t>
            </a:r>
            <a:endParaRPr lang="fr-CA" dirty="0"/>
          </a:p>
        </p:txBody>
      </p:sp>
      <p:pic>
        <p:nvPicPr>
          <p:cNvPr id="4" name="Google Shape;441;g22d6bc97d8d_2_291">
            <a:extLst>
              <a:ext uri="{FF2B5EF4-FFF2-40B4-BE49-F238E27FC236}">
                <a16:creationId xmlns:a16="http://schemas.microsoft.com/office/drawing/2014/main" id="{126D0B22-DB40-8C58-3EB3-AE61D260FF48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6631029" y="752540"/>
            <a:ext cx="3924299" cy="5352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4051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116401-D586-C26C-2F45-81417D34A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178E31-4435-0066-8C75-5CCE813BA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CA" dirty="0"/>
              <a:t>Texte seul niveau disponible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0AB226AC-8F14-3AE3-4027-C14CFB0BBB3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/>
          <a:srcRect l="28901" t="6055" r="13857" b="12625"/>
          <a:stretch/>
        </p:blipFill>
        <p:spPr>
          <a:xfrm>
            <a:off x="5761038" y="628650"/>
            <a:ext cx="5853112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77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8BCC6C-E664-B5CB-6835-F072CC1E8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seulement</a:t>
            </a:r>
          </a:p>
        </p:txBody>
      </p:sp>
    </p:spTree>
    <p:extLst>
      <p:ext uri="{BB962C8B-B14F-4D97-AF65-F5344CB8AC3E}">
        <p14:creationId xmlns:p14="http://schemas.microsoft.com/office/powerpoint/2010/main" val="169422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1D159-9488-6D70-7CAB-707E7BF31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seulement</a:t>
            </a:r>
          </a:p>
        </p:txBody>
      </p:sp>
    </p:spTree>
    <p:extLst>
      <p:ext uri="{BB962C8B-B14F-4D97-AF65-F5344CB8AC3E}">
        <p14:creationId xmlns:p14="http://schemas.microsoft.com/office/powerpoint/2010/main" val="4085085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994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786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43F429-7012-1699-62B4-AC961DB948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298157-EA35-0819-50A1-4F2A81484C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Service</a:t>
            </a:r>
          </a:p>
          <a:p>
            <a:endParaRPr lang="fr-C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70BB536-9DA8-1E59-441D-8F88D0D91E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A" dirty="0"/>
              <a:t>Présenté par Nom </a:t>
            </a:r>
          </a:p>
          <a:p>
            <a:r>
              <a:rPr lang="fr-CA" dirty="0"/>
              <a:t>Mois 2025</a:t>
            </a:r>
          </a:p>
        </p:txBody>
      </p:sp>
    </p:spTree>
    <p:extLst>
      <p:ext uri="{BB962C8B-B14F-4D97-AF65-F5344CB8AC3E}">
        <p14:creationId xmlns:p14="http://schemas.microsoft.com/office/powerpoint/2010/main" val="2518429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DAFC1-286C-0C7D-0933-80AE8DFDB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3000" y="1790700"/>
            <a:ext cx="5130800" cy="2387600"/>
          </a:xfrm>
        </p:spPr>
        <p:txBody>
          <a:bodyPr/>
          <a:lstStyle/>
          <a:p>
            <a:r>
              <a:rPr lang="fr-CA" dirty="0"/>
              <a:t>Merci!</a:t>
            </a:r>
          </a:p>
        </p:txBody>
      </p:sp>
    </p:spTree>
    <p:extLst>
      <p:ext uri="{BB962C8B-B14F-4D97-AF65-F5344CB8AC3E}">
        <p14:creationId xmlns:p14="http://schemas.microsoft.com/office/powerpoint/2010/main" val="308968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6AA916-D4BA-4A74-55E4-272BB8A9F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de section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73323D-2E1F-D705-AD12-799D068DD2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Sous-titre au besoin</a:t>
            </a:r>
          </a:p>
        </p:txBody>
      </p:sp>
    </p:spTree>
    <p:extLst>
      <p:ext uri="{BB962C8B-B14F-4D97-AF65-F5344CB8AC3E}">
        <p14:creationId xmlns:p14="http://schemas.microsoft.com/office/powerpoint/2010/main" val="1799232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B72CA4-7643-CC79-8403-35273AD9A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de section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824D62-0AC1-B5C8-E0EB-CC501CF4B2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Sous-titre au besoin</a:t>
            </a:r>
          </a:p>
        </p:txBody>
      </p:sp>
    </p:spTree>
    <p:extLst>
      <p:ext uri="{BB962C8B-B14F-4D97-AF65-F5344CB8AC3E}">
        <p14:creationId xmlns:p14="http://schemas.microsoft.com/office/powerpoint/2010/main" val="311151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44C16F-7CDE-0207-BAD0-600D91F23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EC70F6-9B8B-3EEC-A3A1-6C8D7787B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951552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EBC469-C6E5-5830-FAD9-88873EE72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09600"/>
            <a:ext cx="10553700" cy="1028700"/>
          </a:xfrm>
        </p:spPr>
        <p:txBody>
          <a:bodyPr/>
          <a:lstStyle/>
          <a:p>
            <a:r>
              <a:rPr lang="fr-CA" dirty="0"/>
              <a:t>Titre avec tableau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CA5D089E-4909-503B-F20A-4935BD1ED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277376"/>
              </p:ext>
            </p:extLst>
          </p:nvPr>
        </p:nvGraphicFramePr>
        <p:xfrm>
          <a:off x="800100" y="1788846"/>
          <a:ext cx="10553700" cy="3426960"/>
        </p:xfrm>
        <a:graphic>
          <a:graphicData uri="http://schemas.openxmlformats.org/drawingml/2006/table">
            <a:tbl>
              <a:tblPr bandRow="1"/>
              <a:tblGrid>
                <a:gridCol w="1538559">
                  <a:extLst>
                    <a:ext uri="{9D8B030D-6E8A-4147-A177-3AD203B41FA5}">
                      <a16:colId xmlns:a16="http://schemas.microsoft.com/office/drawing/2014/main" val="970645233"/>
                    </a:ext>
                  </a:extLst>
                </a:gridCol>
                <a:gridCol w="9015141">
                  <a:extLst>
                    <a:ext uri="{9D8B030D-6E8A-4147-A177-3AD203B41FA5}">
                      <a16:colId xmlns:a16="http://schemas.microsoft.com/office/drawing/2014/main" val="1201086684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fr-CA" b="1" i="0" dirty="0">
                          <a:solidFill>
                            <a:schemeClr val="bg1"/>
                          </a:solidFill>
                          <a:latin typeface="+mn-lt"/>
                        </a:rPr>
                        <a:t>2015</a:t>
                      </a: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b="0" i="0" dirty="0">
                          <a:solidFill>
                            <a:schemeClr val="tx1"/>
                          </a:solidFill>
                          <a:latin typeface="+mn-lt"/>
                        </a:rPr>
                        <a:t>Texte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b="0" i="0" dirty="0">
                          <a:solidFill>
                            <a:schemeClr val="tx1"/>
                          </a:solidFill>
                          <a:latin typeface="+mn-lt"/>
                        </a:rPr>
                        <a:t>Texte</a:t>
                      </a: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59347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fr-CA" b="1" i="0" dirty="0">
                          <a:solidFill>
                            <a:schemeClr val="bg1"/>
                          </a:solidFill>
                          <a:latin typeface="+mn-lt"/>
                        </a:rPr>
                        <a:t>2019</a:t>
                      </a: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1800" b="0" i="0" kern="1200" dirty="0">
                          <a:solidFill>
                            <a:schemeClr val="tx1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Texte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1800" b="0" i="0" kern="1200" dirty="0">
                          <a:solidFill>
                            <a:schemeClr val="tx1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Texte</a:t>
                      </a:r>
                      <a:endParaRPr lang="fr-CA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45862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fr-CA" b="1" i="0" dirty="0">
                          <a:solidFill>
                            <a:schemeClr val="bg1"/>
                          </a:solidFill>
                          <a:latin typeface="+mn-lt"/>
                        </a:rPr>
                        <a:t>2020</a:t>
                      </a: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b="0" i="0" dirty="0">
                          <a:solidFill>
                            <a:schemeClr val="tx1"/>
                          </a:solidFill>
                          <a:latin typeface="+mn-lt"/>
                        </a:rPr>
                        <a:t>Texte</a:t>
                      </a: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1248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fr-CA" b="1" i="0" dirty="0">
                          <a:solidFill>
                            <a:schemeClr val="bg1"/>
                          </a:solidFill>
                          <a:latin typeface="+mn-lt"/>
                        </a:rPr>
                        <a:t>2020-2022</a:t>
                      </a: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1800" b="0" i="0" kern="1200" dirty="0">
                          <a:solidFill>
                            <a:schemeClr val="tx1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Texte</a:t>
                      </a: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91120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fr-CA" b="1" i="0" dirty="0">
                          <a:solidFill>
                            <a:schemeClr val="bg1"/>
                          </a:solidFill>
                          <a:latin typeface="+mn-lt"/>
                        </a:rPr>
                        <a:t>2021</a:t>
                      </a: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1800" b="0" i="0" kern="1200" dirty="0">
                          <a:solidFill>
                            <a:schemeClr val="tx1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Texte</a:t>
                      </a: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2469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fr-CA" b="1" i="0" dirty="0">
                          <a:solidFill>
                            <a:schemeClr val="bg1"/>
                          </a:solidFill>
                          <a:latin typeface="+mn-lt"/>
                        </a:rPr>
                        <a:t>2023</a:t>
                      </a: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1800" b="0" i="0" kern="1200" dirty="0">
                          <a:solidFill>
                            <a:schemeClr val="tx1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Texte</a:t>
                      </a:r>
                    </a:p>
                  </a:txBody>
                  <a:tcPr marT="90000" marB="90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3F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66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3890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7A8426-C91A-26C8-98FC-B28FB8398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C1DDD4-0730-8790-F7DA-59C43B229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4291257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E708A-A0DF-D463-14DC-57FD9BBA7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deux contenus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F89344-7217-2CE5-1063-DDB1F29235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E91B510-728B-5604-E603-E05BD8BBA2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897691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953B66-4BD2-5EF1-7E07-4D403FA80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deux contenus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52A9AF-2BAC-2E46-C5CB-B7394D0152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EB0B98C-D0C9-B8D0-2863-AF2FD5B5E1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1982644934"/>
      </p:ext>
    </p:extLst>
  </p:cSld>
  <p:clrMapOvr>
    <a:masterClrMapping/>
  </p:clrMapOvr>
</p:sld>
</file>

<file path=ppt/theme/theme1.xml><?xml version="1.0" encoding="utf-8"?>
<a:theme xmlns:a="http://schemas.openxmlformats.org/drawingml/2006/main" name="MRC_Roussillon_v1">
  <a:themeElements>
    <a:clrScheme name="MRC_Prosperer">
      <a:dk1>
        <a:sysClr val="windowText" lastClr="000000"/>
      </a:dk1>
      <a:lt1>
        <a:srgbClr val="F5F2EA"/>
      </a:lt1>
      <a:dk2>
        <a:srgbClr val="283F3E"/>
      </a:dk2>
      <a:lt2>
        <a:srgbClr val="F5F2EA"/>
      </a:lt2>
      <a:accent1>
        <a:srgbClr val="305554"/>
      </a:accent1>
      <a:accent2>
        <a:srgbClr val="5BC2D4"/>
      </a:accent2>
      <a:accent3>
        <a:srgbClr val="5BC2D4"/>
      </a:accent3>
      <a:accent4>
        <a:srgbClr val="FF7C57"/>
      </a:accent4>
      <a:accent5>
        <a:srgbClr val="305554"/>
      </a:accent5>
      <a:accent6>
        <a:srgbClr val="FFFFFF"/>
      </a:accent6>
      <a:hlink>
        <a:srgbClr val="196B24"/>
      </a:hlink>
      <a:folHlink>
        <a:srgbClr val="196B24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RC_gabarit_ProspererRS_v1.potx" id="{B587BEBF-7587-4F66-AFC3-C22B31713D94}" vid="{BD6E34E7-A537-4659-A86A-ABED7820081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154c76b-ec08-4354-9835-f60a3e5a1608">SVFRCHUKWFNR-2099898294-44156</_dlc_DocId>
    <_dlc_DocIdUrl xmlns="f154c76b-ec08-4354-9835-f60a3e5a1608">
      <Url>https://mrcroussillon.sharepoint.com/sites/VT-Projets/_layouts/15/DocIdRedir.aspx?ID=SVFRCHUKWFNR-2099898294-44156</Url>
      <Description>SVFRCHUKWFNR-2099898294-44156</Description>
    </_dlc_DocIdUrl>
    <lcf76f155ced4ddcb4097134ff3c332f xmlns="a3d1e4a4-d3d2-4338-8ebc-3604cd280d58">
      <Terms xmlns="http://schemas.microsoft.com/office/infopath/2007/PartnerControls"/>
    </lcf76f155ced4ddcb4097134ff3c332f>
    <TaxCatchAll xmlns="f154c76b-ec08-4354-9835-f60a3e5a160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07E5F529DCC448958C6EE254B065E9" ma:contentTypeVersion="16" ma:contentTypeDescription="Crée un document." ma:contentTypeScope="" ma:versionID="cef2242edfb1f3b2754425ceaff1654e">
  <xsd:schema xmlns:xsd="http://www.w3.org/2001/XMLSchema" xmlns:xs="http://www.w3.org/2001/XMLSchema" xmlns:p="http://schemas.microsoft.com/office/2006/metadata/properties" xmlns:ns2="f154c76b-ec08-4354-9835-f60a3e5a1608" xmlns:ns3="a3d1e4a4-d3d2-4338-8ebc-3604cd280d58" targetNamespace="http://schemas.microsoft.com/office/2006/metadata/properties" ma:root="true" ma:fieldsID="4fd36d57ebb3ef35577a4be5b68f92a4" ns2:_="" ns3:_="">
    <xsd:import namespace="f154c76b-ec08-4354-9835-f60a3e5a1608"/>
    <xsd:import namespace="a3d1e4a4-d3d2-4338-8ebc-3604cd280d5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2:SharedWithUsers" minOccurs="0"/>
                <xsd:element ref="ns2:SharedWithDetail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54c76b-ec08-4354-9835-f60a3e5a160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eur d’ID de document" ma:description="Valeur de l’ID de document affecté à cet élément." ma:indexed="true" ma:internalName="_dlc_DocId" ma:readOnly="true">
      <xsd:simpleType>
        <xsd:restriction base="dms:Text"/>
      </xsd:simpleType>
    </xsd:element>
    <xsd:element name="_dlc_DocIdUrl" ma:index="9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7963f8e4-287a-4ca7-8140-c22d3aafb243}" ma:internalName="TaxCatchAll" ma:showField="CatchAllData" ma:web="f154c76b-ec08-4354-9835-f60a3e5a16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d1e4a4-d3d2-4338-8ebc-3604cd280d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afa7bf71-31ad-4b3c-aeaf-b9f5b18dae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7E9CAB-C15C-43A5-8362-CD5974F4CA4B}">
  <ds:schemaRefs>
    <ds:schemaRef ds:uri="http://schemas.microsoft.com/office/2006/metadata/properties"/>
    <ds:schemaRef ds:uri="http://schemas.microsoft.com/office/infopath/2007/PartnerControls"/>
    <ds:schemaRef ds:uri="f154c76b-ec08-4354-9835-f60a3e5a1608"/>
    <ds:schemaRef ds:uri="a3d1e4a4-d3d2-4338-8ebc-3604cd280d58"/>
  </ds:schemaRefs>
</ds:datastoreItem>
</file>

<file path=customXml/itemProps2.xml><?xml version="1.0" encoding="utf-8"?>
<ds:datastoreItem xmlns:ds="http://schemas.openxmlformats.org/officeDocument/2006/customXml" ds:itemID="{D5D949EE-086D-48ED-9B98-01696CC932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AB7925-C868-487A-BEB7-C20BBF3601C8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27FCF86F-8516-4541-A8AA-BEDC9B85D1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54c76b-ec08-4354-9835-f60a3e5a1608"/>
    <ds:schemaRef ds:uri="a3d1e4a4-d3d2-4338-8ebc-3604cd280d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PPT_ProspererRS_v1</Template>
  <TotalTime>1</TotalTime>
  <Words>261</Words>
  <Application>Microsoft Office PowerPoint</Application>
  <PresentationFormat>Grand écran</PresentationFormat>
  <Paragraphs>119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3" baseType="lpstr">
      <vt:lpstr>Arial</vt:lpstr>
      <vt:lpstr>Century Gothic</vt:lpstr>
      <vt:lpstr>MRC_Roussillon_v1</vt:lpstr>
      <vt:lpstr>Titre de la présentation</vt:lpstr>
      <vt:lpstr>Titre de la présentation</vt:lpstr>
      <vt:lpstr>Titre de section</vt:lpstr>
      <vt:lpstr>Titre de section</vt:lpstr>
      <vt:lpstr>Titre</vt:lpstr>
      <vt:lpstr>Titre avec tableau</vt:lpstr>
      <vt:lpstr>Titre</vt:lpstr>
      <vt:lpstr>Titre deux contenus</vt:lpstr>
      <vt:lpstr>Titre deux contenus</vt:lpstr>
      <vt:lpstr>Titre comparaison ou deux contenus avec sous-titres</vt:lpstr>
      <vt:lpstr>Titre comparaison ou deux contenus avec sous-titres</vt:lpstr>
      <vt:lpstr>Titre</vt:lpstr>
      <vt:lpstr>Titre</vt:lpstr>
      <vt:lpstr>Titre</vt:lpstr>
      <vt:lpstr>Titre</vt:lpstr>
      <vt:lpstr>Titre seulement</vt:lpstr>
      <vt:lpstr>Titre seulement</vt:lpstr>
      <vt:lpstr>Présentation PowerPoint</vt:lpstr>
      <vt:lpstr>Présentation PowerPoint</vt:lpstr>
      <vt:lpstr>Merci!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Laurence Lécuyer</dc:creator>
  <cp:lastModifiedBy>Laurence Lécuyer</cp:lastModifiedBy>
  <cp:revision>1</cp:revision>
  <dcterms:created xsi:type="dcterms:W3CDTF">2026-01-28T17:07:02Z</dcterms:created>
  <dcterms:modified xsi:type="dcterms:W3CDTF">2026-01-28T17:08:04Z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0x0101000907E5F529DCC448958C6EE254B065E9</vt:lpwstr>
  </property>
  <property fmtid="{D5CDD505-2E9C-101B-9397-08002B2CF9AE}" pid="3" name="_dlc_DocIdItemGuid">
    <vt:lpwstr>a24e6d05-3ce0-4d23-8488-ba5ae8e58040</vt:lpwstr>
  </property>
</Properties>
</file>