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4" r:id="rId6"/>
    <p:sldId id="265" r:id="rId7"/>
    <p:sldId id="262" r:id="rId8"/>
    <p:sldId id="263" r:id="rId9"/>
    <p:sldId id="266" r:id="rId10"/>
    <p:sldId id="267" r:id="rId11"/>
    <p:sldId id="279" r:id="rId12"/>
    <p:sldId id="280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8" r:id="rId22"/>
    <p:sldId id="277" r:id="rId23"/>
    <p:sldId id="274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A19BC1-0271-F16A-D0C4-48EF16702455}" name="CFB" initials="CF" userId="CFB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528" y="-182"/>
      </p:cViewPr>
      <p:guideLst>
        <p:guide orient="horz" pos="15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449" y="1536192"/>
            <a:ext cx="8001000" cy="1554480"/>
          </a:xfrm>
        </p:spPr>
        <p:txBody>
          <a:bodyPr anchor="b"/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49" y="3291840"/>
            <a:ext cx="7999910" cy="41148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3450" y="3904488"/>
            <a:ext cx="8001000" cy="62179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D97F006-24E6-5A2C-5727-DA2E8D0E6A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53" y="5786228"/>
            <a:ext cx="5150407" cy="4029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F27D78-59C5-17FD-F6B1-716DFC7BF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21413589">
            <a:off x="5906226" y="5019391"/>
            <a:ext cx="6470154" cy="18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A8B0F8-ADE7-FC1A-CC59-C8AC3CADC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21413589">
            <a:off x="5906226" y="5019391"/>
            <a:ext cx="6470154" cy="18440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4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825625"/>
            <a:ext cx="4343400" cy="36898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4343400" cy="36898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703044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A8B0F8-ADE7-FC1A-CC59-C8AC3CADC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21413589">
            <a:off x="5906226" y="5019391"/>
            <a:ext cx="6470154" cy="18440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3CB9ED52-EA3A-E9AE-D7B9-439634F64E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97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BAA4333D-309A-BC7E-5664-DF54EF776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97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A8B0F8-ADE7-FC1A-CC59-C8AC3CADC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21413589">
            <a:off x="5906226" y="5019391"/>
            <a:ext cx="6470154" cy="18440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49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EE62023-4C33-EFDC-37D4-9509F3039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CA1ECCA1-69D5-F22F-6896-CEA662368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2590573"/>
            <a:ext cx="4343400" cy="29393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2388F70-0184-614D-8A32-BDAE08D1DB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097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8BEF5C77-061C-BEE7-F8CB-A5F085957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0" y="1804988"/>
            <a:ext cx="4343400" cy="7855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441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encadré_dro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903AAB77-7714-BA01-D274-E49C8C3E7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1"/>
          <a:stretch/>
        </p:blipFill>
        <p:spPr>
          <a:xfrm rot="11885240">
            <a:off x="-2345683" y="-1727513"/>
            <a:ext cx="5196135" cy="41680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2103120"/>
            <a:ext cx="3327400" cy="2743200"/>
          </a:xfrm>
        </p:spPr>
        <p:txBody>
          <a:bodyPr anchor="t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1008380"/>
            <a:ext cx="5212080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84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4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2D661-8DA8-E155-3B38-02088CF2A888}"/>
              </a:ext>
            </a:extLst>
          </p:cNvPr>
          <p:cNvSpPr/>
          <p:nvPr userDrawn="1"/>
        </p:nvSpPr>
        <p:spPr>
          <a:xfrm>
            <a:off x="5049520" y="416560"/>
            <a:ext cx="6736080" cy="5755640"/>
          </a:xfrm>
          <a:prstGeom prst="rect">
            <a:avLst/>
          </a:prstGeom>
          <a:noFill/>
          <a:ln w="111125">
            <a:solidFill>
              <a:srgbClr val="7DD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865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encadré_droit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903AAB77-7714-BA01-D274-E49C8C3E7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1"/>
          <a:stretch/>
        </p:blipFill>
        <p:spPr>
          <a:xfrm rot="11885240">
            <a:off x="-2345683" y="-1727513"/>
            <a:ext cx="5196135" cy="41680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5504AC-7B5A-7E43-BFB8-F82B390F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2103120"/>
            <a:ext cx="3327400" cy="2743200"/>
          </a:xfrm>
        </p:spPr>
        <p:txBody>
          <a:bodyPr anchor="t" anchorCtr="0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A8B9-B033-72D9-4F50-DADC112E3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520" y="1008380"/>
            <a:ext cx="5212080" cy="4572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C97736-A93E-D4CE-3EF5-649CAC850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84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A3550-42B4-820B-BD31-A85B891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4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2D661-8DA8-E155-3B38-02088CF2A888}"/>
              </a:ext>
            </a:extLst>
          </p:cNvPr>
          <p:cNvSpPr/>
          <p:nvPr userDrawn="1"/>
        </p:nvSpPr>
        <p:spPr>
          <a:xfrm>
            <a:off x="5049520" y="416560"/>
            <a:ext cx="6736080" cy="5755640"/>
          </a:xfrm>
          <a:prstGeom prst="rect">
            <a:avLst/>
          </a:prstGeom>
          <a:noFill/>
          <a:ln w="111125">
            <a:solidFill>
              <a:srgbClr val="7DD5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058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5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peti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559A8BC0-9057-2A71-0326-D42CEBEDFA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30419" b="16413"/>
          <a:stretch/>
        </p:blipFill>
        <p:spPr>
          <a:xfrm rot="5400000">
            <a:off x="307733" y="3841901"/>
            <a:ext cx="2708365" cy="3323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29885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tableau</a:t>
            </a:r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7065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petit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0E5D4235-EA05-E86E-A661-9C574877F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30419" b="16413"/>
          <a:stretch/>
        </p:blipFill>
        <p:spPr>
          <a:xfrm rot="5400000">
            <a:off x="307733" y="3841901"/>
            <a:ext cx="2708365" cy="33238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2988564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2939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gr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046A49B4-4EF3-AC54-44D6-F45B6E9AF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31163" b="28245"/>
          <a:stretch/>
        </p:blipFill>
        <p:spPr>
          <a:xfrm rot="5400000">
            <a:off x="20431" y="5241656"/>
            <a:ext cx="1595911" cy="1636777"/>
          </a:xfrm>
          <a:prstGeom prst="rect">
            <a:avLst/>
          </a:prstGeom>
        </p:spPr>
      </p:pic>
      <p:pic>
        <p:nvPicPr>
          <p:cNvPr id="9" name="Image 8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198489F9-23A6-F9FF-59D2-0C163A5D9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30408" b="29327"/>
          <a:stretch/>
        </p:blipFill>
        <p:spPr>
          <a:xfrm rot="16200000">
            <a:off x="10573803" y="14948"/>
            <a:ext cx="1633148" cy="16032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875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46268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tableau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530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_grand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C18844EF-FA75-38ED-09E0-60132160F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31163" b="28245"/>
          <a:stretch/>
        </p:blipFill>
        <p:spPr>
          <a:xfrm rot="5400000">
            <a:off x="20431" y="5241656"/>
            <a:ext cx="1595911" cy="1636777"/>
          </a:xfrm>
          <a:prstGeom prst="rect">
            <a:avLst/>
          </a:prstGeom>
        </p:spPr>
      </p:pic>
      <p:pic>
        <p:nvPicPr>
          <p:cNvPr id="9" name="Image 8" descr="Une image contenant ver&#10;&#10;Le contenu généré par l’IA peut être incorrect.">
            <a:extLst>
              <a:ext uri="{FF2B5EF4-FFF2-40B4-BE49-F238E27FC236}">
                <a16:creationId xmlns:a16="http://schemas.microsoft.com/office/drawing/2014/main" id="{F0738F9C-468C-1164-098C-4BB8AD014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7" t="18965" r="30408" b="29327"/>
          <a:stretch/>
        </p:blipFill>
        <p:spPr>
          <a:xfrm rot="16200000">
            <a:off x="10573803" y="14948"/>
            <a:ext cx="1633148" cy="16032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CFE157D-F459-E134-2CB9-EDF683C8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76" y="502920"/>
            <a:ext cx="9144000" cy="73152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B91871-1E8B-7E68-B8E5-AF49F66D2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875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6E86E-D686-537C-92C3-29B270161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75648" y="6356350"/>
            <a:ext cx="19781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3470E187-6AF0-8911-06CC-005A0DC59E9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545336"/>
            <a:ext cx="10515600" cy="4626864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5444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9700" y="6357711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198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536192"/>
            <a:ext cx="8001000" cy="1554480"/>
          </a:xfrm>
        </p:spPr>
        <p:txBody>
          <a:bodyPr anchor="b"/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78E7C7-E9CF-481A-3C3A-CD3D1BC7D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688" y="3291840"/>
            <a:ext cx="7999910" cy="41148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D86CEA-62F5-E40C-D16A-18B73E236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2689" y="3904488"/>
            <a:ext cx="8001000" cy="621792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CF27D78-59C5-17FD-F6B1-716DFC7BF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21413589">
            <a:off x="5906226" y="5019391"/>
            <a:ext cx="6470154" cy="18440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05CF9F-3D36-FCF5-2716-A136A69166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421" y="5651548"/>
            <a:ext cx="5349240" cy="6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4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16BFAA-F2C8-B86C-DA2A-EACB27AE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4D1BDF-9317-7A8E-BA3D-CC7ABA91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752" y="6356350"/>
            <a:ext cx="4114800" cy="365125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E8F60F-599B-514A-0D7A-A5F8696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0DC7E-8230-4C81-B525-EF4C579AB066}" type="slidenum">
              <a:rPr lang="fr-CA" smtClean="0"/>
              <a:t>‹N°›</a:t>
            </a:fld>
            <a:endParaRPr lang="fr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D5E82-D4A8-82D1-66AD-67FA83483503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628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97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9861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94B20-0E59-728B-25F7-EEAC6111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97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67760-B958-DC0D-9289-DBBEBE28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6807E-E690-A4F4-3870-A8CCD552A45D}"/>
              </a:ext>
            </a:extLst>
          </p:cNvPr>
          <p:cNvSpPr/>
          <p:nvPr userDrawn="1"/>
        </p:nvSpPr>
        <p:spPr>
          <a:xfrm>
            <a:off x="0" y="609600"/>
            <a:ext cx="520700" cy="2476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0422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476069-F0E8-1607-18C9-BC28EAE47EFE}"/>
              </a:ext>
            </a:extLst>
          </p:cNvPr>
          <p:cNvSpPr/>
          <p:nvPr userDrawn="1"/>
        </p:nvSpPr>
        <p:spPr>
          <a:xfrm>
            <a:off x="0" y="609600"/>
            <a:ext cx="485775" cy="2314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FD0C31-83B9-DBB4-A1E1-6A9D4FA7E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785239"/>
            <a:ext cx="5029200" cy="3996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37E74B-17C7-B2A5-0C56-AC1FCF4C7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35740" b="24009"/>
          <a:stretch/>
        </p:blipFill>
        <p:spPr>
          <a:xfrm rot="10420206">
            <a:off x="-197996" y="68246"/>
            <a:ext cx="10101087" cy="29537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5A3973-C9BB-0CBE-9FD4-BD1767BA7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0" y="1790700"/>
            <a:ext cx="5130800" cy="2387600"/>
          </a:xfrm>
        </p:spPr>
        <p:txBody>
          <a:bodyPr anchor="ctr" anchorCtr="0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711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 anchor="b"/>
          <a:lstStyle>
            <a:lvl1pPr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DF10FC-E290-696F-1E62-97BBC8194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10634996">
            <a:off x="-107454" y="-94492"/>
            <a:ext cx="6470154" cy="18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35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1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A20DE-106F-4EE8-17AA-5A416D6B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 anchor="b"/>
          <a:lstStyle>
            <a:lvl1pPr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5BB50B-0B19-DE9F-DC6C-0EB0483C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C1FA79-09D1-F0D5-2FBD-D5968791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10634996">
            <a:off x="-107454" y="-94492"/>
            <a:ext cx="6470154" cy="18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BA963BCC-FA6F-48E0-606F-014832D3D254}"/>
              </a:ext>
            </a:extLst>
          </p:cNvPr>
          <p:cNvGrpSpPr/>
          <p:nvPr userDrawn="1"/>
        </p:nvGrpSpPr>
        <p:grpSpPr>
          <a:xfrm>
            <a:off x="6629400" y="3673142"/>
            <a:ext cx="5578408" cy="3184858"/>
            <a:chOff x="6629400" y="3673142"/>
            <a:chExt cx="5578408" cy="3184858"/>
          </a:xfrm>
        </p:grpSpPr>
        <p:pic>
          <p:nvPicPr>
            <p:cNvPr id="8" name="Image 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A09D6022-A30C-E6B9-5719-49B116D31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-15574" r="22301" b="42616"/>
            <a:stretch/>
          </p:blipFill>
          <p:spPr>
            <a:xfrm>
              <a:off x="6629400" y="4203458"/>
              <a:ext cx="5562600" cy="2654542"/>
            </a:xfrm>
            <a:prstGeom prst="rect">
              <a:avLst/>
            </a:prstGeom>
          </p:spPr>
        </p:pic>
        <p:pic>
          <p:nvPicPr>
            <p:cNvPr id="9" name="Image 8" descr="Une image contenant ver, vert, invertébré&#10;&#10;Le contenu généré par l’IA peut être incorrect.">
              <a:extLst>
                <a:ext uri="{FF2B5EF4-FFF2-40B4-BE49-F238E27FC236}">
                  <a16:creationId xmlns:a16="http://schemas.microsoft.com/office/drawing/2014/main" id="{09180E3C-39F0-FB35-3775-F892B29D9A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47" b="26014"/>
            <a:stretch/>
          </p:blipFill>
          <p:spPr>
            <a:xfrm>
              <a:off x="7543232" y="3673142"/>
              <a:ext cx="4664576" cy="3184858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" y="1060704"/>
            <a:ext cx="9758172" cy="1060704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2459735"/>
            <a:ext cx="9758172" cy="30175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580" y="6356349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9156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BA963BCC-FA6F-48E0-606F-014832D3D254}"/>
              </a:ext>
            </a:extLst>
          </p:cNvPr>
          <p:cNvGrpSpPr/>
          <p:nvPr userDrawn="1"/>
        </p:nvGrpSpPr>
        <p:grpSpPr>
          <a:xfrm>
            <a:off x="6629400" y="3673142"/>
            <a:ext cx="5578408" cy="3184858"/>
            <a:chOff x="6629400" y="3673142"/>
            <a:chExt cx="5578408" cy="3184858"/>
          </a:xfrm>
        </p:grpSpPr>
        <p:pic>
          <p:nvPicPr>
            <p:cNvPr id="8" name="Image 7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A09D6022-A30C-E6B9-5719-49B116D31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-15574" r="22301" b="42616"/>
            <a:stretch/>
          </p:blipFill>
          <p:spPr>
            <a:xfrm>
              <a:off x="6629400" y="4203458"/>
              <a:ext cx="5562600" cy="2654542"/>
            </a:xfrm>
            <a:prstGeom prst="rect">
              <a:avLst/>
            </a:prstGeom>
          </p:spPr>
        </p:pic>
        <p:pic>
          <p:nvPicPr>
            <p:cNvPr id="9" name="Image 8" descr="Une image contenant ver, vert, invertébré&#10;&#10;Le contenu généré par l’IA peut être incorrect.">
              <a:extLst>
                <a:ext uri="{FF2B5EF4-FFF2-40B4-BE49-F238E27FC236}">
                  <a16:creationId xmlns:a16="http://schemas.microsoft.com/office/drawing/2014/main" id="{09180E3C-39F0-FB35-3775-F892B29D9A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047" b="26014"/>
            <a:stretch/>
          </p:blipFill>
          <p:spPr>
            <a:xfrm>
              <a:off x="7543232" y="3673142"/>
              <a:ext cx="4664576" cy="3184858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1E68224-F9B7-0EFB-5F20-B3E76D8E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" y="1060704"/>
            <a:ext cx="9758172" cy="106070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E4DD3C-8195-0EDE-DC0E-87CE1DCC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" y="2459736"/>
            <a:ext cx="9758172" cy="3017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BDAD1-CF4F-72F2-82DB-D5A7D6C9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580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0A5EAA-E453-F7E1-4184-2758C6F4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3038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_dro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8C2152AD-51DD-2700-6174-5A5FC3653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2850" y="0"/>
            <a:ext cx="4629150" cy="6858000"/>
          </a:xfrm>
          <a:solidFill>
            <a:srgbClr val="D9D9D9">
              <a:alpha val="50196"/>
            </a:srgb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F0F9EE4-C904-A98D-316D-E9D5A3765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7413"/>
          <a:stretch/>
        </p:blipFill>
        <p:spPr>
          <a:xfrm>
            <a:off x="7562264" y="3183690"/>
            <a:ext cx="4629733" cy="4182908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684B9F-E200-8A25-1DB6-7C84B79F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8003" y="6356349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3F270A-4A83-BC74-9334-122D162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6906233F-879C-99E0-ACEC-54302A304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2476500"/>
            <a:ext cx="5623560" cy="369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984250" indent="-527050">
              <a:buFontTx/>
              <a:buBlip>
                <a:blip r:embed="rId3"/>
              </a:buBlip>
              <a:tabLst/>
              <a:defRPr sz="2000"/>
            </a:lvl2pPr>
            <a:lvl3pPr marL="1512888" indent="-528638">
              <a:buFontTx/>
              <a:buBlip>
                <a:blip r:embed="rId3"/>
              </a:buBlip>
              <a:tabLst/>
              <a:defRPr sz="2000"/>
            </a:lvl3pPr>
            <a:lvl4pPr marL="1512888" indent="0">
              <a:buNone/>
              <a:tabLst/>
              <a:defRPr sz="2000"/>
            </a:lvl4pPr>
            <a:lvl5pPr marL="2092325" indent="0">
              <a:buNone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CFBA929-2C7E-CB42-1A08-3E31CF93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188720"/>
            <a:ext cx="562356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773DF-C8A4-9093-E22B-DCD7DB4ED702}"/>
              </a:ext>
            </a:extLst>
          </p:cNvPr>
          <p:cNvSpPr/>
          <p:nvPr userDrawn="1"/>
        </p:nvSpPr>
        <p:spPr>
          <a:xfrm>
            <a:off x="-71121" y="0"/>
            <a:ext cx="960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86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Image_droite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8C2152AD-51DD-2700-6174-5A5FC3653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2850" y="0"/>
            <a:ext cx="4629150" cy="6858000"/>
          </a:xfrm>
          <a:solidFill>
            <a:srgbClr val="D9D9D9">
              <a:alpha val="50196"/>
            </a:srgb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C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F0F9EE4-C904-A98D-316D-E9D5A3765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7413"/>
          <a:stretch/>
        </p:blipFill>
        <p:spPr>
          <a:xfrm>
            <a:off x="7562264" y="3183690"/>
            <a:ext cx="4629733" cy="4182908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684B9F-E200-8A25-1DB6-7C84B79F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1002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3F270A-4A83-BC74-9334-122D1626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6906233F-879C-99E0-ACEC-54302A304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6701" y="2476500"/>
            <a:ext cx="5623560" cy="369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984250" indent="-527050">
              <a:buFontTx/>
              <a:buBlip>
                <a:blip r:embed="rId3"/>
              </a:buBlip>
              <a:tabLst/>
              <a:defRPr sz="2000"/>
            </a:lvl2pPr>
            <a:lvl3pPr marL="1512888" indent="-528638">
              <a:buFontTx/>
              <a:buBlip>
                <a:blip r:embed="rId3"/>
              </a:buBlip>
              <a:tabLst/>
              <a:defRPr sz="2000"/>
            </a:lvl3pPr>
            <a:lvl4pPr marL="1512888" indent="0">
              <a:buNone/>
              <a:tabLst/>
              <a:defRPr sz="2000"/>
            </a:lvl4pPr>
            <a:lvl5pPr marL="2092325" indent="0">
              <a:buNone/>
              <a:tabLst/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CFBA929-2C7E-CB42-1A08-3E31CF93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701" y="1188720"/>
            <a:ext cx="5623560" cy="10972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773DF-C8A4-9093-E22B-DCD7DB4ED702}"/>
              </a:ext>
            </a:extLst>
          </p:cNvPr>
          <p:cNvSpPr/>
          <p:nvPr userDrawn="1"/>
        </p:nvSpPr>
        <p:spPr>
          <a:xfrm>
            <a:off x="-71121" y="0"/>
            <a:ext cx="960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786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BA418D-3F95-B984-4E48-77F6E1DCB6BC}"/>
              </a:ext>
            </a:extLst>
          </p:cNvPr>
          <p:cNvSpPr/>
          <p:nvPr userDrawn="1"/>
        </p:nvSpPr>
        <p:spPr>
          <a:xfrm>
            <a:off x="11231880" y="-1"/>
            <a:ext cx="96012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A8B0F8-ADE7-FC1A-CC59-C8AC3CADC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9" t="35283" r="29502" b="21879"/>
          <a:stretch/>
        </p:blipFill>
        <p:spPr>
          <a:xfrm rot="21413589">
            <a:off x="5906226" y="5019391"/>
            <a:ext cx="6470154" cy="18440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223F46-45BE-923B-BE0F-B2CDD4B926B9}"/>
              </a:ext>
            </a:extLst>
          </p:cNvPr>
          <p:cNvSpPr/>
          <p:nvPr userDrawn="1"/>
        </p:nvSpPr>
        <p:spPr>
          <a:xfrm>
            <a:off x="0" y="0"/>
            <a:ext cx="96012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4A2B71-F43D-B87C-7C96-EE62DCA9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609600"/>
            <a:ext cx="9182100" cy="10287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D4EB2D-495C-0059-36B9-03BD0F9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644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54A58E-C982-19DC-657F-9CAEDB23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00A679-62D1-BB93-FBCB-55D69FD9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825625"/>
            <a:ext cx="4343400" cy="37043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78A058-4D73-3B5E-EAE9-8977569B0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4343400" cy="37043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706190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1176D8-5709-A311-1388-0B971D37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512064"/>
            <a:ext cx="9144000" cy="7315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30923-6565-6558-F57A-5A56FB815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444752"/>
            <a:ext cx="9144000" cy="4727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1AA06-D62D-95EA-8B3D-183175D0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475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DDEED0-99B5-7EB2-7628-7EB7B7032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7815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640DC7E-8230-4C81-B525-EF4C579AB06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275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6" r:id="rId3"/>
    <p:sldLayoutId id="2147483663" r:id="rId4"/>
    <p:sldLayoutId id="2147483676" r:id="rId5"/>
    <p:sldLayoutId id="2147483684" r:id="rId6"/>
    <p:sldLayoutId id="2147483682" r:id="rId7"/>
    <p:sldLayoutId id="2147483683" r:id="rId8"/>
    <p:sldLayoutId id="2147483664" r:id="rId9"/>
    <p:sldLayoutId id="2147483685" r:id="rId10"/>
    <p:sldLayoutId id="2147483692" r:id="rId11"/>
    <p:sldLayoutId id="2147483693" r:id="rId12"/>
    <p:sldLayoutId id="2147483668" r:id="rId13"/>
    <p:sldLayoutId id="2147483687" r:id="rId14"/>
    <p:sldLayoutId id="2147483688" r:id="rId15"/>
    <p:sldLayoutId id="2147483690" r:id="rId16"/>
    <p:sldLayoutId id="2147483689" r:id="rId17"/>
    <p:sldLayoutId id="2147483691" r:id="rId18"/>
    <p:sldLayoutId id="2147483666" r:id="rId19"/>
    <p:sldLayoutId id="2147483678" r:id="rId20"/>
    <p:sldLayoutId id="2147483667" r:id="rId21"/>
    <p:sldLayoutId id="2147483677" r:id="rId22"/>
    <p:sldLayoutId id="214748368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44488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5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346075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42416" indent="-347472" algn="l" defTabSz="914400" rtl="0" eaLnBrk="1" latinLnBrk="0" hangingPunct="1">
        <a:lnSpc>
          <a:spcPct val="100000"/>
        </a:lnSpc>
        <a:spcBef>
          <a:spcPts val="600"/>
        </a:spcBef>
        <a:buSzPct val="90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312" userDrawn="1">
          <p15:clr>
            <a:srgbClr val="F26B43"/>
          </p15:clr>
        </p15:guide>
        <p15:guide id="5" orient="horz" pos="792" userDrawn="1">
          <p15:clr>
            <a:srgbClr val="F26B43"/>
          </p15:clr>
        </p15:guide>
        <p15:guide id="6" pos="6672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pos="888" userDrawn="1">
          <p15:clr>
            <a:srgbClr val="F26B43"/>
          </p15:clr>
        </p15:guide>
        <p15:guide id="9" orient="horz" pos="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56394-86AF-64D0-B1DC-0B8FB2BF0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449" y="1536192"/>
            <a:ext cx="8001000" cy="1554480"/>
          </a:xfrm>
        </p:spPr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A86CAF-7126-1E9C-246A-1F3CDE3C1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49" y="3291840"/>
            <a:ext cx="7999910" cy="411480"/>
          </a:xfrm>
        </p:spPr>
        <p:txBody>
          <a:bodyPr/>
          <a:lstStyle/>
          <a:p>
            <a:r>
              <a:rPr lang="fr-CA" dirty="0"/>
              <a:t>Service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3C8C3-9C9B-B894-C9C7-CC0020E14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3450" y="3904488"/>
            <a:ext cx="8001000" cy="621792"/>
          </a:xfrm>
        </p:spPr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330692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99711-02F8-8C26-0E04-90AB70C6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C90FE2-B314-6AF6-1659-4AE476DDF5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EA4D18-801D-404D-5A79-BEEC31C574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99343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3019D-4D09-8E3B-B286-7BF5DD2C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93A25A-8905-89FD-96D8-92240B587E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EB0378-1BE9-FEBD-B86D-73E8E9E663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50B883-B2A6-13B1-72EC-45F22ED4D95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A8BCC61-3454-C3F5-F3C6-9F810CF55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588332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EE03DE-4C62-09AC-85A5-20F4E99F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9F4E09-B833-375F-290D-7E2DCEB882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40255B-A597-017C-0A40-D9F2111CEB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FD61A3-BF9B-AE36-FC9C-73E95E213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98E3DAE-2AEB-D410-7BE9-B5087A267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CA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040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6E48B2-A32B-DCC0-7D33-73059DEC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FAC791-ED00-83D7-846B-646E2BC6B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2507153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1ABA9-D989-3E51-9A33-49C2424E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BB99B-6BCC-A01C-9EA6-E5151E7B6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3753202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B1693-C297-17C2-3E28-CD8F1A11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peu de contenu</a:t>
            </a:r>
          </a:p>
        </p:txBody>
      </p:sp>
      <p:graphicFrame>
        <p:nvGraphicFramePr>
          <p:cNvPr id="4" name="Espace réservé du tableau 4">
            <a:extLst>
              <a:ext uri="{FF2B5EF4-FFF2-40B4-BE49-F238E27FC236}">
                <a16:creationId xmlns:a16="http://schemas.microsoft.com/office/drawing/2014/main" id="{29780798-0196-721E-D771-AC1249D8BA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218323"/>
              </p:ext>
            </p:extLst>
          </p:nvPr>
        </p:nvGraphicFramePr>
        <p:xfrm>
          <a:off x="877888" y="1546225"/>
          <a:ext cx="10436223" cy="2250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161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BDBB3F-2D09-0FFF-06ED-01DC3B83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peu de contenu</a:t>
            </a:r>
          </a:p>
        </p:txBody>
      </p:sp>
      <p:graphicFrame>
        <p:nvGraphicFramePr>
          <p:cNvPr id="5" name="Espace réservé du tableau 4">
            <a:extLst>
              <a:ext uri="{FF2B5EF4-FFF2-40B4-BE49-F238E27FC236}">
                <a16:creationId xmlns:a16="http://schemas.microsoft.com/office/drawing/2014/main" id="{E8705306-FCCE-9779-2533-DA2B36DF2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955799"/>
              </p:ext>
            </p:extLst>
          </p:nvPr>
        </p:nvGraphicFramePr>
        <p:xfrm>
          <a:off x="877888" y="1546225"/>
          <a:ext cx="10436223" cy="2250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8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21875-A2DC-7C37-ACF0-B81123CD9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beaucoup de contenu</a:t>
            </a:r>
          </a:p>
        </p:txBody>
      </p:sp>
      <p:graphicFrame>
        <p:nvGraphicFramePr>
          <p:cNvPr id="4" name="Espace réservé du tableau 4">
            <a:extLst>
              <a:ext uri="{FF2B5EF4-FFF2-40B4-BE49-F238E27FC236}">
                <a16:creationId xmlns:a16="http://schemas.microsoft.com/office/drawing/2014/main" id="{6F379003-672C-2DAC-F463-6866F3A079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710751"/>
              </p:ext>
            </p:extLst>
          </p:nvPr>
        </p:nvGraphicFramePr>
        <p:xfrm>
          <a:off x="877888" y="1546225"/>
          <a:ext cx="10436223" cy="4475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5700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362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998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0391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03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78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46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A0E9C-229D-2612-D02B-668EB7ED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Tableau – beaucoup de contenu</a:t>
            </a:r>
          </a:p>
        </p:txBody>
      </p:sp>
      <p:graphicFrame>
        <p:nvGraphicFramePr>
          <p:cNvPr id="4" name="Espace réservé du tableau 4">
            <a:extLst>
              <a:ext uri="{FF2B5EF4-FFF2-40B4-BE49-F238E27FC236}">
                <a16:creationId xmlns:a16="http://schemas.microsoft.com/office/drawing/2014/main" id="{CDE72994-E641-2A95-83E5-AA9D16491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544139"/>
              </p:ext>
            </p:extLst>
          </p:nvPr>
        </p:nvGraphicFramePr>
        <p:xfrm>
          <a:off x="877888" y="1546225"/>
          <a:ext cx="10436223" cy="4475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8741">
                  <a:extLst>
                    <a:ext uri="{9D8B030D-6E8A-4147-A177-3AD203B41FA5}">
                      <a16:colId xmlns:a16="http://schemas.microsoft.com/office/drawing/2014/main" val="1033326489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318679672"/>
                    </a:ext>
                  </a:extLst>
                </a:gridCol>
                <a:gridCol w="3478741">
                  <a:extLst>
                    <a:ext uri="{9D8B030D-6E8A-4147-A177-3AD203B41FA5}">
                      <a16:colId xmlns:a16="http://schemas.microsoft.com/office/drawing/2014/main" val="101846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11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385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21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324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229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257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75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6649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604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7149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223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07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12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98A350-DB83-C3FE-473F-9549A573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384282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34C5-AA8F-71E8-520B-1465F75D5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536192"/>
            <a:ext cx="8001000" cy="1554480"/>
          </a:xfrm>
        </p:spPr>
        <p:txBody>
          <a:bodyPr/>
          <a:lstStyle/>
          <a:p>
            <a:r>
              <a:rPr lang="fr-CA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606E40-1572-22B1-8401-A68FD371E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688" y="3291840"/>
            <a:ext cx="7999910" cy="411480"/>
          </a:xfrm>
        </p:spPr>
        <p:txBody>
          <a:bodyPr/>
          <a:lstStyle/>
          <a:p>
            <a:r>
              <a:rPr lang="fr-CA" dirty="0"/>
              <a:t>Service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A9E736-1828-0276-435C-F70A6916EB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2689" y="3904488"/>
            <a:ext cx="8001000" cy="621792"/>
          </a:xfrm>
        </p:spPr>
        <p:txBody>
          <a:bodyPr/>
          <a:lstStyle/>
          <a:p>
            <a:r>
              <a:rPr lang="fr-CA" dirty="0"/>
              <a:t>Présenté par Nom </a:t>
            </a:r>
          </a:p>
          <a:p>
            <a:r>
              <a:rPr lang="fr-CA" dirty="0"/>
              <a:t>Mois 2025</a:t>
            </a:r>
          </a:p>
        </p:txBody>
      </p:sp>
    </p:spTree>
    <p:extLst>
      <p:ext uri="{BB962C8B-B14F-4D97-AF65-F5344CB8AC3E}">
        <p14:creationId xmlns:p14="http://schemas.microsoft.com/office/powerpoint/2010/main" val="1507583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91F1A0-E7A9-CAA6-AC94-9FD0DAB1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 seulement</a:t>
            </a:r>
          </a:p>
        </p:txBody>
      </p:sp>
    </p:spTree>
    <p:extLst>
      <p:ext uri="{BB962C8B-B14F-4D97-AF65-F5344CB8AC3E}">
        <p14:creationId xmlns:p14="http://schemas.microsoft.com/office/powerpoint/2010/main" val="2991500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64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D173E-783D-E825-DCAC-0A7F1A8A61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329147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566FA-A309-4FA0-5E75-51BAFA6E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C8FC62-9A89-F886-55C3-87E8461CB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220644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4BEB1-D53A-EB37-B30F-2103F684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932688"/>
            <a:ext cx="8096250" cy="2286000"/>
          </a:xfrm>
        </p:spPr>
        <p:txBody>
          <a:bodyPr/>
          <a:lstStyle/>
          <a:p>
            <a:r>
              <a:rPr lang="fr-CA" dirty="0"/>
              <a:t>Titre de section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FCF6B7-2EE3-DB49-160F-3B3F57A75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3428999"/>
            <a:ext cx="8096250" cy="1737360"/>
          </a:xfrm>
        </p:spPr>
        <p:txBody>
          <a:bodyPr/>
          <a:lstStyle/>
          <a:p>
            <a:r>
              <a:rPr lang="fr-CA" dirty="0"/>
              <a:t>Sous-titre au besoin</a:t>
            </a:r>
          </a:p>
        </p:txBody>
      </p:sp>
    </p:spTree>
    <p:extLst>
      <p:ext uri="{BB962C8B-B14F-4D97-AF65-F5344CB8AC3E}">
        <p14:creationId xmlns:p14="http://schemas.microsoft.com/office/powerpoint/2010/main" val="253541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AA4775-FF7F-778D-F00E-E0B6386C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83020-3419-41BB-C290-9E8CAAFE4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25291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AE0D2-C538-779A-1E59-33642B1E2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7ECB15-04AE-0774-DDD8-79C6055CC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1232778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4">
            <a:extLst>
              <a:ext uri="{FF2B5EF4-FFF2-40B4-BE49-F238E27FC236}">
                <a16:creationId xmlns:a16="http://schemas.microsoft.com/office/drawing/2014/main" id="{2F9FD915-471C-1583-6ACA-08FCF3A36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583" t="4057" r="36589" b="14103"/>
          <a:stretch/>
        </p:blipFill>
        <p:spPr>
          <a:xfrm>
            <a:off x="7562850" y="0"/>
            <a:ext cx="4629150" cy="685800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B9B1F2E-A55F-AC48-B929-42AE63B84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Texte seul niveau disponible</a:t>
            </a:r>
          </a:p>
          <a:p>
            <a:r>
              <a:rPr lang="fr-CA" dirty="0"/>
              <a:t>Lors de l’intégration de l’image, dans le menu </a:t>
            </a:r>
            <a:r>
              <a:rPr lang="fr-CA" dirty="0">
                <a:solidFill>
                  <a:schemeClr val="accent2"/>
                </a:solidFill>
              </a:rPr>
              <a:t>Format de l’image</a:t>
            </a:r>
            <a:r>
              <a:rPr lang="fr-CA" dirty="0"/>
              <a:t>, assurez-vous de reculer l’image </a:t>
            </a:r>
            <a:r>
              <a:rPr lang="fr-CA" dirty="0">
                <a:solidFill>
                  <a:schemeClr val="accent2"/>
                </a:solidFill>
              </a:rPr>
              <a:t>en arrière-plan</a:t>
            </a:r>
            <a:r>
              <a:rPr lang="fr-CA" dirty="0"/>
              <a:t>. Vous pouvez y glisser le visuel que vous trouverez sur la droite de la diapositive (comme dans cet exemple).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822526F-79E2-58EE-4B07-B1BBFFFD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0BCFF1-76C4-1AB3-0157-BD9B31F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7413"/>
          <a:stretch/>
        </p:blipFill>
        <p:spPr>
          <a:xfrm>
            <a:off x="13112545" y="3429000"/>
            <a:ext cx="4629733" cy="41829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4A80D5D-2783-F0B8-66B1-1E3E3E7D1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7413"/>
          <a:stretch/>
        </p:blipFill>
        <p:spPr>
          <a:xfrm>
            <a:off x="7562850" y="3856959"/>
            <a:ext cx="4629733" cy="41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5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5B77415-0C6D-6EE9-1573-01B8D55790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Texte seul niveau disponible</a:t>
            </a:r>
          </a:p>
          <a:p>
            <a:r>
              <a:rPr lang="fr-CA" dirty="0"/>
              <a:t>Lors de l’intégration de l’image, dans le menu </a:t>
            </a:r>
            <a:r>
              <a:rPr lang="fr-CA" b="1" dirty="0">
                <a:solidFill>
                  <a:schemeClr val="accent2"/>
                </a:solidFill>
              </a:rPr>
              <a:t>Format de l’image</a:t>
            </a:r>
            <a:r>
              <a:rPr lang="fr-CA" dirty="0"/>
              <a:t>, assurez-vous de Reculer l’image </a:t>
            </a:r>
            <a:r>
              <a:rPr lang="fr-CA" b="1" dirty="0">
                <a:solidFill>
                  <a:schemeClr val="accent2"/>
                </a:solidFill>
              </a:rPr>
              <a:t>en arrière-plan</a:t>
            </a:r>
            <a:r>
              <a:rPr lang="fr-CA" dirty="0"/>
              <a:t>. Vous pouvez y glisser le visuel que vous trouverez sur la droite de la diapositive.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888152-2ACB-D330-C0E1-BA45E268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30850C7-1A82-3CCC-C060-90F48D44B9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49C0EC-FD55-CBA5-3B68-BA3F23F37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r="17413"/>
          <a:stretch/>
        </p:blipFill>
        <p:spPr>
          <a:xfrm>
            <a:off x="13112545" y="3429000"/>
            <a:ext cx="4629733" cy="41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95BDD-4F1E-E8C9-88E7-6C8DF63D6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4C9381-1403-D97D-1FF2-F5A10C3D9D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70F02F-A8DB-B2B8-3E39-8AEA66F290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A" dirty="0"/>
              <a:t>Principal</a:t>
            </a:r>
          </a:p>
          <a:p>
            <a:pPr lvl="1"/>
            <a:r>
              <a:rPr lang="fr-CA" dirty="0"/>
              <a:t>Niveau 1</a:t>
            </a:r>
          </a:p>
          <a:p>
            <a:pPr lvl="2"/>
            <a:r>
              <a:rPr lang="fr-CA" dirty="0"/>
              <a:t>Niveau 2</a:t>
            </a:r>
          </a:p>
          <a:p>
            <a:pPr lvl="3"/>
            <a:r>
              <a:rPr lang="fr-CA" dirty="0"/>
              <a:t>Niveau 3</a:t>
            </a:r>
          </a:p>
          <a:p>
            <a:pPr lvl="3"/>
            <a:endParaRPr lang="fr-CA" dirty="0"/>
          </a:p>
          <a:p>
            <a:r>
              <a:rPr lang="fr-CA" dirty="0"/>
              <a:t>Ou intégration d’un visuel ou d’un tableau</a:t>
            </a:r>
          </a:p>
        </p:txBody>
      </p:sp>
    </p:spTree>
    <p:extLst>
      <p:ext uri="{BB962C8B-B14F-4D97-AF65-F5344CB8AC3E}">
        <p14:creationId xmlns:p14="http://schemas.microsoft.com/office/powerpoint/2010/main" val="3149723183"/>
      </p:ext>
    </p:extLst>
  </p:cSld>
  <p:clrMapOvr>
    <a:masterClrMapping/>
  </p:clrMapOvr>
</p:sld>
</file>

<file path=ppt/theme/theme1.xml><?xml version="1.0" encoding="utf-8"?>
<a:theme xmlns:a="http://schemas.openxmlformats.org/drawingml/2006/main" name="MRC_Roussillon_v2">
  <a:themeElements>
    <a:clrScheme name="MRC_Roussillon">
      <a:dk1>
        <a:sysClr val="windowText" lastClr="000000"/>
      </a:dk1>
      <a:lt1>
        <a:srgbClr val="F5F2EA"/>
      </a:lt1>
      <a:dk2>
        <a:srgbClr val="283F3E"/>
      </a:dk2>
      <a:lt2>
        <a:srgbClr val="F5F2EA"/>
      </a:lt2>
      <a:accent1>
        <a:srgbClr val="305554"/>
      </a:accent1>
      <a:accent2>
        <a:srgbClr val="7CD56C"/>
      </a:accent2>
      <a:accent3>
        <a:srgbClr val="5BC2D4"/>
      </a:accent3>
      <a:accent4>
        <a:srgbClr val="FF7C57"/>
      </a:accent4>
      <a:accent5>
        <a:srgbClr val="305554"/>
      </a:accent5>
      <a:accent6>
        <a:srgbClr val="FFFFFF"/>
      </a:accent6>
      <a:hlink>
        <a:srgbClr val="196B24"/>
      </a:hlink>
      <a:folHlink>
        <a:srgbClr val="196B2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RC_gabarit_v2.potx" id="{1DAE1B3C-6A2E-4FA9-91DD-81980FCFECE8}" vid="{26CAF6B4-9D4D-4E3D-B6B7-6173F11172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Modele-PPT-MRC-v2</Template>
  <TotalTime>0</TotalTime>
  <Words>325</Words>
  <Application>Microsoft Office PowerPoint</Application>
  <PresentationFormat>Grand écran</PresentationFormat>
  <Paragraphs>109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MRC_Roussillon_v2</vt:lpstr>
      <vt:lpstr>Titre de la présentation</vt:lpstr>
      <vt:lpstr>Titre de la présentation</vt:lpstr>
      <vt:lpstr>Titre de section</vt:lpstr>
      <vt:lpstr>Titre de section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Titre</vt:lpstr>
      <vt:lpstr>Tableau – peu de contenu</vt:lpstr>
      <vt:lpstr>Tableau – peu de contenu</vt:lpstr>
      <vt:lpstr>Tableau – beaucoup de contenu</vt:lpstr>
      <vt:lpstr>Tableau – beaucoup de contenu</vt:lpstr>
      <vt:lpstr>Titre seulement</vt:lpstr>
      <vt:lpstr>Titre seulement</vt:lpstr>
      <vt:lpstr>Présentation PowerPoint</vt:lpstr>
      <vt:lpstr>Présentation PowerPoint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Laurence Lécuyer</dc:creator>
  <cp:lastModifiedBy>Laurence Lécuyer</cp:lastModifiedBy>
  <cp:revision>1</cp:revision>
  <dcterms:created xsi:type="dcterms:W3CDTF">2025-12-18T19:01:03Z</dcterms:created>
  <dcterms:modified xsi:type="dcterms:W3CDTF">2025-12-18T19:01:24Z</dcterms:modified>
</cp:coreProperties>
</file>