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66" r:id="rId4"/>
    <p:sldId id="260" r:id="rId5"/>
    <p:sldId id="268" r:id="rId6"/>
    <p:sldId id="257" r:id="rId7"/>
    <p:sldId id="258" r:id="rId8"/>
    <p:sldId id="269" r:id="rId9"/>
    <p:sldId id="270" r:id="rId10"/>
    <p:sldId id="262" r:id="rId11"/>
    <p:sldId id="261" r:id="rId12"/>
    <p:sldId id="271" r:id="rId13"/>
    <p:sldId id="272" r:id="rId14"/>
    <p:sldId id="263" r:id="rId15"/>
    <p:sldId id="259" r:id="rId16"/>
    <p:sldId id="273" r:id="rId17"/>
    <p:sldId id="275" r:id="rId18"/>
    <p:sldId id="274" r:id="rId19"/>
    <p:sldId id="276" r:id="rId20"/>
    <p:sldId id="264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1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120" d="100"/>
          <a:sy n="120" d="100"/>
        </p:scale>
        <p:origin x="67" y="-125"/>
      </p:cViewPr>
      <p:guideLst>
        <p:guide orient="horz" pos="151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5D753A62-9FBB-E4BE-01E2-D6E41A3DB4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4799" b="13827"/>
          <a:stretch/>
        </p:blipFill>
        <p:spPr>
          <a:xfrm>
            <a:off x="8589963" y="2294373"/>
            <a:ext cx="3602037" cy="456362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75A3973-C9BB-0CBE-9FD4-BD1767BA7B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1248" y="1060704"/>
            <a:ext cx="9328151" cy="2130552"/>
          </a:xfrm>
        </p:spPr>
        <p:txBody>
          <a:bodyPr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E78E7C7-E9CF-481A-3C3A-CD3D1BC7D5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1249" y="3666744"/>
            <a:ext cx="9326880" cy="411480"/>
          </a:xfrm>
        </p:spPr>
        <p:txBody>
          <a:bodyPr/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476069-F0E8-1607-18C9-BC28EAE47EFE}"/>
              </a:ext>
            </a:extLst>
          </p:cNvPr>
          <p:cNvSpPr/>
          <p:nvPr userDrawn="1"/>
        </p:nvSpPr>
        <p:spPr>
          <a:xfrm>
            <a:off x="0" y="609600"/>
            <a:ext cx="485775" cy="2314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1FD0C31-83B9-DBB4-A1E1-6A9D4FA7EA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31" y="5890101"/>
            <a:ext cx="3643336" cy="289529"/>
          </a:xfrm>
          <a:prstGeom prst="rect">
            <a:avLst/>
          </a:prstGeom>
        </p:spPr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D86CEA-62F5-E40C-D16A-18B73E2365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9978" y="4206240"/>
            <a:ext cx="9328151" cy="62179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726146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4EC46E5-C957-B923-6F63-92AD793F1D9C}"/>
              </a:ext>
            </a:extLst>
          </p:cNvPr>
          <p:cNvSpPr/>
          <p:nvPr userDrawn="1"/>
        </p:nvSpPr>
        <p:spPr>
          <a:xfrm>
            <a:off x="457200" y="431800"/>
            <a:ext cx="11247120" cy="58991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EAC759E-F403-FD19-23C7-3F4419EA3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1815882"/>
            <a:ext cx="5067300" cy="7651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2935F96-DE7A-00E1-DE3A-BEDFDB095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0100" y="2728686"/>
            <a:ext cx="5067300" cy="34472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0049536-D8CD-7A9F-7E92-10661EEA5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2703" y="1815882"/>
            <a:ext cx="4991097" cy="7651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ECC6195-16D9-8A42-32D3-C73E340F24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2703" y="2728686"/>
            <a:ext cx="4991097" cy="34472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D855885D-5860-B658-8D78-F52B7BAF1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09600"/>
            <a:ext cx="10553700" cy="10287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F1EFF07-CE93-B0F2-1F06-44E2E5794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4807" b="37043"/>
          <a:stretch/>
        </p:blipFill>
        <p:spPr>
          <a:xfrm>
            <a:off x="10504577" y="5285676"/>
            <a:ext cx="1698446" cy="1572324"/>
          </a:xfrm>
          <a:prstGeom prst="rect">
            <a:avLst/>
          </a:prstGeom>
        </p:spPr>
      </p:pic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BD12E16-1B4F-581B-469A-54153448F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0100" y="6356349"/>
            <a:ext cx="4114800" cy="365125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218C198-C40A-2F8A-8F66-CE993230F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93977" cy="365125"/>
          </a:xfrm>
        </p:spPr>
        <p:txBody>
          <a:bodyPr/>
          <a:lstStyle/>
          <a:p>
            <a:fld id="{E640DC7E-8230-4C81-B525-EF4C579AB06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71784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droite_fond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F8B04AD-32E3-EC99-CC60-70C57578D4C2}"/>
              </a:ext>
            </a:extLst>
          </p:cNvPr>
          <p:cNvSpPr/>
          <p:nvPr userDrawn="1"/>
        </p:nvSpPr>
        <p:spPr>
          <a:xfrm>
            <a:off x="5344093" y="457200"/>
            <a:ext cx="6353876" cy="58978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35A2B3E-2C5A-3BE5-F95D-875E2B9988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" r="36509" b="18677"/>
          <a:stretch/>
        </p:blipFill>
        <p:spPr>
          <a:xfrm rot="5629717">
            <a:off x="310158" y="2955843"/>
            <a:ext cx="3507574" cy="430677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D5504AC-7B5A-7E43-BFB8-F82B390FD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1220196"/>
            <a:ext cx="4112193" cy="160020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65A8B9-B033-72D9-4F50-DADC112E3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6416" y="685800"/>
            <a:ext cx="5669231" cy="54864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9A3550-42B4-820B-BD31-A85B89138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0DC7E-8230-4C81-B525-EF4C579AB066}" type="slidenum">
              <a:rPr lang="fr-CA" smtClean="0"/>
              <a:t>‹N°›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5C97736-A93E-D4CE-3EF5-649CAC850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0100" y="6356350"/>
            <a:ext cx="4114800" cy="365125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841865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5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droite_fondblanc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F8B04AD-32E3-EC99-CC60-70C57578D4C2}"/>
              </a:ext>
            </a:extLst>
          </p:cNvPr>
          <p:cNvSpPr/>
          <p:nvPr userDrawn="1"/>
        </p:nvSpPr>
        <p:spPr>
          <a:xfrm>
            <a:off x="5344093" y="457200"/>
            <a:ext cx="6353876" cy="58978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56E932-4DEB-DB97-C3DC-1804265BD940}"/>
              </a:ext>
            </a:extLst>
          </p:cNvPr>
          <p:cNvSpPr/>
          <p:nvPr userDrawn="1"/>
        </p:nvSpPr>
        <p:spPr>
          <a:xfrm>
            <a:off x="0" y="0"/>
            <a:ext cx="499992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5B925AA-75F1-EB3A-504F-37BDACC32F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" r="36564" b="17886"/>
          <a:stretch/>
        </p:blipFill>
        <p:spPr>
          <a:xfrm rot="5627621">
            <a:off x="294688" y="2932765"/>
            <a:ext cx="3504507" cy="434867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D5504AC-7B5A-7E43-BFB8-F82B390FD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1" y="1220196"/>
            <a:ext cx="3924299" cy="1600200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65A8B9-B033-72D9-4F50-DADC112E3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6416" y="685800"/>
            <a:ext cx="5669231" cy="54864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9A3550-42B4-820B-BD31-A85B89138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0DC7E-8230-4C81-B525-EF4C579AB066}" type="slidenum">
              <a:rPr lang="fr-CA" smtClean="0"/>
              <a:t>‹N°›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5C97736-A93E-D4CE-3EF5-649CAC850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0100" y="63182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888269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5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Image_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0270FFF-2219-9D4E-EE34-0D305FF8B30C}"/>
              </a:ext>
            </a:extLst>
          </p:cNvPr>
          <p:cNvSpPr/>
          <p:nvPr userDrawn="1"/>
        </p:nvSpPr>
        <p:spPr>
          <a:xfrm>
            <a:off x="481264" y="480060"/>
            <a:ext cx="4459036" cy="58978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655EFF-2304-F238-78E2-4576808FE548}"/>
              </a:ext>
            </a:extLst>
          </p:cNvPr>
          <p:cNvSpPr/>
          <p:nvPr userDrawn="1"/>
        </p:nvSpPr>
        <p:spPr>
          <a:xfrm>
            <a:off x="5183188" y="0"/>
            <a:ext cx="7008812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5D815D3-D0B1-2484-16C5-E780C00A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62000"/>
            <a:ext cx="3932237" cy="1295400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F35D271-FDAC-3AF9-6DE5-9BBA9490D6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84400"/>
            <a:ext cx="3932237" cy="39878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5A73686F-7AC5-0287-80BE-A9CFF3911C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8499" y="626310"/>
            <a:ext cx="5875175" cy="5543550"/>
          </a:xfrm>
          <a:solidFill>
            <a:srgbClr val="D9D9D9">
              <a:alpha val="50196"/>
            </a:srgb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22F8E58-4E3B-D025-EBDE-AD7169CA4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0474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40DC7E-8230-4C81-B525-EF4C579AB066}" type="slidenum">
              <a:rPr lang="fr-CA" smtClean="0"/>
              <a:pPr/>
              <a:t>‹N°›</a:t>
            </a:fld>
            <a:endParaRPr lang="fr-CA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16FC69B-055A-A001-F3A4-8C76945CFF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" t="1" r="40430" b="20017"/>
          <a:stretch/>
        </p:blipFill>
        <p:spPr>
          <a:xfrm rot="4874624">
            <a:off x="348145" y="3489653"/>
            <a:ext cx="3290914" cy="4235812"/>
          </a:xfrm>
          <a:prstGeom prst="rect">
            <a:avLst/>
          </a:prstGeom>
        </p:spPr>
      </p:pic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18A0D6E-ED19-586C-7111-D614419A2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49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350495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16BFAA-F2C8-B86C-DA2A-EACB27AEA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09600"/>
            <a:ext cx="10553700" cy="10287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14D1BDF-9317-7A8E-BA3D-CC7ABA910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0100" y="6356350"/>
            <a:ext cx="4114800" cy="365125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3E8F60F-599B-514A-0D7A-A5F8696EB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0DC7E-8230-4C81-B525-EF4C579AB06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31981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16BFAA-F2C8-B86C-DA2A-EACB27AEA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14D1BDF-9317-7A8E-BA3D-CC7ABA910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0100" y="6356350"/>
            <a:ext cx="4114800" cy="365125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3E8F60F-599B-514A-0D7A-A5F8696EB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0DC7E-8230-4C81-B525-EF4C579AB066}" type="slidenum">
              <a:rPr lang="fr-CA" smtClean="0"/>
              <a:t>‹N°›</a:t>
            </a:fld>
            <a:endParaRPr lang="fr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AD5E82-D4A8-82D1-66AD-67FA83483503}"/>
              </a:ext>
            </a:extLst>
          </p:cNvPr>
          <p:cNvSpPr/>
          <p:nvPr userDrawn="1"/>
        </p:nvSpPr>
        <p:spPr>
          <a:xfrm>
            <a:off x="0" y="609600"/>
            <a:ext cx="520700" cy="2476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16289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D994B20-0E59-728B-25F7-EEAC6111C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0100" y="6356350"/>
            <a:ext cx="4114800" cy="365125"/>
          </a:xfrm>
        </p:spPr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C67760-B958-DC0D-9289-DBBEBE288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640DC7E-8230-4C81-B525-EF4C579AB06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99861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D994B20-0E59-728B-25F7-EEAC6111C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0100" y="6356350"/>
            <a:ext cx="4114800" cy="365125"/>
          </a:xfrm>
        </p:spPr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C67760-B958-DC0D-9289-DBBEBE288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0DC7E-8230-4C81-B525-EF4C579AB066}" type="slidenum">
              <a:rPr lang="fr-CA" smtClean="0"/>
              <a:t>‹N°›</a:t>
            </a:fld>
            <a:endParaRPr lang="fr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66807E-E690-A4F4-3870-A8CCD552A45D}"/>
              </a:ext>
            </a:extLst>
          </p:cNvPr>
          <p:cNvSpPr/>
          <p:nvPr userDrawn="1"/>
        </p:nvSpPr>
        <p:spPr>
          <a:xfrm>
            <a:off x="0" y="609600"/>
            <a:ext cx="520700" cy="2476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604227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B476069-F0E8-1607-18C9-BC28EAE47EFE}"/>
              </a:ext>
            </a:extLst>
          </p:cNvPr>
          <p:cNvSpPr/>
          <p:nvPr userDrawn="1"/>
        </p:nvSpPr>
        <p:spPr>
          <a:xfrm>
            <a:off x="0" y="609600"/>
            <a:ext cx="485775" cy="2314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D753A62-9FBB-E4BE-01E2-D6E41A3DB4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4799" b="25388"/>
          <a:stretch/>
        </p:blipFill>
        <p:spPr>
          <a:xfrm rot="6309452">
            <a:off x="-326150" y="703941"/>
            <a:ext cx="5417638" cy="594312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75A3973-C9BB-0CBE-9FD4-BD1767BA7B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3000" y="1790700"/>
            <a:ext cx="5130800" cy="2387600"/>
          </a:xfrm>
        </p:spPr>
        <p:txBody>
          <a:bodyPr anchor="ctr" anchorCtr="0"/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1FD0C31-83B9-DBB4-A1E1-6A9D4FA7EA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5785239"/>
            <a:ext cx="5029200" cy="3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111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7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_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3822B43-5444-F8E7-AEFE-DFB24868ED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4733" y="5797296"/>
            <a:ext cx="3822431" cy="43804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D753A62-9FBB-E4BE-01E2-D6E41A3DB4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4799" b="13827"/>
          <a:stretch/>
        </p:blipFill>
        <p:spPr>
          <a:xfrm>
            <a:off x="8589963" y="2294373"/>
            <a:ext cx="3602037" cy="456362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75A3973-C9BB-0CBE-9FD4-BD1767BA7B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1248" y="1060704"/>
            <a:ext cx="9328151" cy="2130552"/>
          </a:xfrm>
        </p:spPr>
        <p:txBody>
          <a:bodyPr anchor="b"/>
          <a:lstStyle>
            <a:lvl1pPr algn="l">
              <a:defRPr sz="5000" b="1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E78E7C7-E9CF-481A-3C3A-CD3D1BC7D5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1249" y="3666744"/>
            <a:ext cx="9326880" cy="411480"/>
          </a:xfrm>
        </p:spPr>
        <p:txBody>
          <a:bodyPr/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476069-F0E8-1607-18C9-BC28EAE47EFE}"/>
              </a:ext>
            </a:extLst>
          </p:cNvPr>
          <p:cNvSpPr/>
          <p:nvPr userDrawn="1"/>
        </p:nvSpPr>
        <p:spPr>
          <a:xfrm>
            <a:off x="0" y="609600"/>
            <a:ext cx="485775" cy="2314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bg1"/>
              </a:solidFill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D86CEA-62F5-E40C-D16A-18B73E2365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9978" y="4206240"/>
            <a:ext cx="9328151" cy="621792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338523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6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DA20DE-106F-4EE8-17AA-5A416D6B3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0" y="932688"/>
            <a:ext cx="7334250" cy="2286000"/>
          </a:xfrm>
        </p:spPr>
        <p:txBody>
          <a:bodyPr anchor="b"/>
          <a:lstStyle>
            <a:lvl1pPr>
              <a:defRPr sz="5500" b="1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5BB50B-0B19-DE9F-DC6C-0EB0483CF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2400" y="3428999"/>
            <a:ext cx="7334250" cy="17373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FB899D-091C-59F2-7BBD-A303AC99E7DE}"/>
              </a:ext>
            </a:extLst>
          </p:cNvPr>
          <p:cNvSpPr/>
          <p:nvPr userDrawn="1"/>
        </p:nvSpPr>
        <p:spPr>
          <a:xfrm>
            <a:off x="0" y="609600"/>
            <a:ext cx="431800" cy="2374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A2A8605-DEE7-9D9C-99AD-936226BC3C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4762" b="13740"/>
          <a:stretch/>
        </p:blipFill>
        <p:spPr>
          <a:xfrm rot="10800000">
            <a:off x="0" y="0"/>
            <a:ext cx="3604088" cy="456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5136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49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DA20DE-106F-4EE8-17AA-5A416D6B3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0" y="932688"/>
            <a:ext cx="7385050" cy="2286000"/>
          </a:xfrm>
        </p:spPr>
        <p:txBody>
          <a:bodyPr anchor="b"/>
          <a:lstStyle>
            <a:lvl1pPr>
              <a:defRPr sz="5500" b="1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5BB50B-0B19-DE9F-DC6C-0EB0483CF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2400" y="3428999"/>
            <a:ext cx="7385050" cy="17373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FB899D-091C-59F2-7BBD-A303AC99E7DE}"/>
              </a:ext>
            </a:extLst>
          </p:cNvPr>
          <p:cNvSpPr/>
          <p:nvPr userDrawn="1"/>
        </p:nvSpPr>
        <p:spPr>
          <a:xfrm>
            <a:off x="0" y="609600"/>
            <a:ext cx="431800" cy="237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3E8778D-5EBB-45DD-241D-A8C0088ED4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4762" b="13740"/>
          <a:stretch/>
        </p:blipFill>
        <p:spPr>
          <a:xfrm rot="10800000">
            <a:off x="0" y="0"/>
            <a:ext cx="3604088" cy="456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301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E68224-F9B7-0EFB-5F20-B3E76D8E6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E4DD3C-8195-0EDE-DC0E-87CE1DCCB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DBDAD1-CF4F-72F2-82DB-D5A7D6C9B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0100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fr-CA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0A5EAA-E453-F7E1-4184-2758C6F4F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0DC7E-8230-4C81-B525-EF4C579AB066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694162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BAFE92A-A4E8-7986-81E1-93673E102DAA}"/>
              </a:ext>
            </a:extLst>
          </p:cNvPr>
          <p:cNvSpPr/>
          <p:nvPr userDrawn="1"/>
        </p:nvSpPr>
        <p:spPr>
          <a:xfrm>
            <a:off x="457200" y="431800"/>
            <a:ext cx="11247120" cy="58991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1E68224-F9B7-0EFB-5F20-B3E76D8E6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E4DD3C-8195-0EDE-DC0E-87CE1DCCB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03AED8C-4B4C-8718-E482-2AAD262FE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4807" b="37043"/>
          <a:stretch/>
        </p:blipFill>
        <p:spPr>
          <a:xfrm>
            <a:off x="10504577" y="5285676"/>
            <a:ext cx="1698446" cy="1572324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DBDAD1-CF4F-72F2-82DB-D5A7D6C9B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0100" y="6356350"/>
            <a:ext cx="4114800" cy="365125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0A5EAA-E453-F7E1-4184-2758C6F4F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93977" cy="365125"/>
          </a:xfrm>
        </p:spPr>
        <p:txBody>
          <a:bodyPr/>
          <a:lstStyle/>
          <a:p>
            <a:fld id="{E640DC7E-8230-4C81-B525-EF4C579AB06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6773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4A2B71-F43D-B87C-7C96-EE62DCA9E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09600"/>
            <a:ext cx="10553700" cy="10287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00A679-62D1-BB93-FBCB-55D69FD940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4672" y="1825625"/>
            <a:ext cx="5047422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778A058-4D73-3B5E-EAE9-8977569B0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9908" y="1825625"/>
            <a:ext cx="5013892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6D4EB2D-495C-0059-36B9-03BD0F9FD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4672" y="6356350"/>
            <a:ext cx="4114800" cy="365125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B54A58E-C982-19DC-657F-9CAEDB23E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0DC7E-8230-4C81-B525-EF4C579AB06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06190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A1FFF5B-2681-7B3E-FFED-FE2D0E2E64E9}"/>
              </a:ext>
            </a:extLst>
          </p:cNvPr>
          <p:cNvSpPr/>
          <p:nvPr userDrawn="1"/>
        </p:nvSpPr>
        <p:spPr>
          <a:xfrm>
            <a:off x="457200" y="431800"/>
            <a:ext cx="11247120" cy="58991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2BA996C-6D53-7CB6-BFE4-E656319BD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4807" b="37043"/>
          <a:stretch/>
        </p:blipFill>
        <p:spPr>
          <a:xfrm>
            <a:off x="10504577" y="5285676"/>
            <a:ext cx="1698446" cy="157232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D4A2B71-F43D-B87C-7C96-EE62DCA9E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09600"/>
            <a:ext cx="10553700" cy="10287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00A679-62D1-BB93-FBCB-55D69FD940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4672" y="1825625"/>
            <a:ext cx="5047422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778A058-4D73-3B5E-EAE9-8977569B0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9908" y="1825625"/>
            <a:ext cx="5013892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6D4EB2D-495C-0059-36B9-03BD0F9FD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4672" y="6356350"/>
            <a:ext cx="4114800" cy="365125"/>
          </a:xfrm>
        </p:spPr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B54A58E-C982-19DC-657F-9CAEDB23E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93977" cy="365125"/>
          </a:xfrm>
        </p:spPr>
        <p:txBody>
          <a:bodyPr/>
          <a:lstStyle/>
          <a:p>
            <a:fld id="{E640DC7E-8230-4C81-B525-EF4C579AB066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127899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96" userDrawn="1">
          <p15:clr>
            <a:srgbClr val="FBAE40"/>
          </p15:clr>
        </p15:guide>
        <p15:guide id="2" pos="398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EAC759E-F403-FD19-23C7-3F4419EA3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4672" y="1804988"/>
            <a:ext cx="5048115" cy="76809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2935F96-DE7A-00E1-DE3A-BEDFDB095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672" y="2725258"/>
            <a:ext cx="5048252" cy="344989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0049536-D8CD-7A9F-7E92-10661EEA5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7275" y="1804988"/>
            <a:ext cx="4991097" cy="76809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ECC6195-16D9-8A42-32D3-C73E340F24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7275" y="2725258"/>
            <a:ext cx="4991097" cy="344989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BD12E16-1B4F-581B-469A-54153448F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4672" y="6359525"/>
            <a:ext cx="4114800" cy="365125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218C198-C40A-2F8A-8F66-CE993230F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0DC7E-8230-4C81-B525-EF4C579AB066}" type="slidenum">
              <a:rPr lang="fr-CA" smtClean="0"/>
              <a:t>‹N°›</a:t>
            </a:fld>
            <a:endParaRPr lang="fr-CA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D855885D-5860-B658-8D78-F52B7BAF1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09600"/>
            <a:ext cx="10553700" cy="10287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722704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9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11176D8-5709-A311-1388-0B971D377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09600"/>
            <a:ext cx="10553700" cy="1028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8430923-6565-6558-F57A-5A56FB815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1825625"/>
            <a:ext cx="105537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81AA06-D62D-95EA-8B3D-183175D095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01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EDDEED0-99B5-7EB2-7628-7EB7B70326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640DC7E-8230-4C81-B525-EF4C579AB066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F8A7DC-89EF-F206-77F0-BCB64A51A1F4}"/>
              </a:ext>
            </a:extLst>
          </p:cNvPr>
          <p:cNvSpPr/>
          <p:nvPr userDrawn="1"/>
        </p:nvSpPr>
        <p:spPr>
          <a:xfrm>
            <a:off x="0" y="744015"/>
            <a:ext cx="334524" cy="18933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2753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1" r:id="rId2"/>
    <p:sldLayoutId id="2147483682" r:id="rId3"/>
    <p:sldLayoutId id="2147483663" r:id="rId4"/>
    <p:sldLayoutId id="2147483662" r:id="rId5"/>
    <p:sldLayoutId id="2147483672" r:id="rId6"/>
    <p:sldLayoutId id="2147483664" r:id="rId7"/>
    <p:sldLayoutId id="2147483673" r:id="rId8"/>
    <p:sldLayoutId id="2147483674" r:id="rId9"/>
    <p:sldLayoutId id="2147483675" r:id="rId10"/>
    <p:sldLayoutId id="2147483668" r:id="rId11"/>
    <p:sldLayoutId id="2147483679" r:id="rId12"/>
    <p:sldLayoutId id="2147483669" r:id="rId13"/>
    <p:sldLayoutId id="2147483666" r:id="rId14"/>
    <p:sldLayoutId id="2147483678" r:id="rId15"/>
    <p:sldLayoutId id="2147483667" r:id="rId16"/>
    <p:sldLayoutId id="2147483677" r:id="rId17"/>
    <p:sldLayoutId id="214748368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44488" indent="-347472" algn="l" defTabSz="914400" rtl="0" eaLnBrk="1" latinLnBrk="0" hangingPunct="1">
        <a:lnSpc>
          <a:spcPct val="100000"/>
        </a:lnSpc>
        <a:spcBef>
          <a:spcPts val="600"/>
        </a:spcBef>
        <a:buSzPct val="90000"/>
        <a:buFontTx/>
        <a:buBlip>
          <a:blip r:embed="rId20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90563" indent="-346075" algn="l" defTabSz="914400" rtl="0" eaLnBrk="1" latinLnBrk="0" hangingPunct="1">
        <a:lnSpc>
          <a:spcPct val="100000"/>
        </a:lnSpc>
        <a:spcBef>
          <a:spcPts val="600"/>
        </a:spcBef>
        <a:buSzPct val="90000"/>
        <a:buFontTx/>
        <a:buBlip>
          <a:blip r:embed="rId20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42416" indent="-347472" algn="l" defTabSz="914400" rtl="0" eaLnBrk="1" latinLnBrk="0" hangingPunct="1">
        <a:lnSpc>
          <a:spcPct val="100000"/>
        </a:lnSpc>
        <a:spcBef>
          <a:spcPts val="600"/>
        </a:spcBef>
        <a:buSzPct val="90000"/>
        <a:buFontTx/>
        <a:buBlip>
          <a:blip r:embed="rId20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4" orient="horz" pos="384" userDrawn="1">
          <p15:clr>
            <a:srgbClr val="F26B43"/>
          </p15:clr>
        </p15:guide>
        <p15:guide id="5" orient="horz" pos="1032" userDrawn="1">
          <p15:clr>
            <a:srgbClr val="F26B43"/>
          </p15:clr>
        </p15:guide>
        <p15:guide id="6" pos="7152" userDrawn="1">
          <p15:clr>
            <a:srgbClr val="F26B43"/>
          </p15:clr>
        </p15:guide>
        <p15:guide id="7" orient="horz" pos="3888" userDrawn="1">
          <p15:clr>
            <a:srgbClr val="F26B43"/>
          </p15:clr>
        </p15:guide>
        <p15:guide id="8" pos="504" userDrawn="1">
          <p15:clr>
            <a:srgbClr val="F26B43"/>
          </p15:clr>
        </p15:guide>
        <p15:guide id="9" orient="horz" pos="1128" userDrawn="1">
          <p15:clr>
            <a:srgbClr val="F26B43"/>
          </p15:clr>
        </p15:guide>
        <p15:guide id="10" pos="3696" userDrawn="1">
          <p15:clr>
            <a:srgbClr val="F26B43"/>
          </p15:clr>
        </p15:guide>
        <p15:guide id="11" pos="39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09DDFF-FB39-1D73-8CBF-AD1E6F852A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1248" y="1060704"/>
            <a:ext cx="9328151" cy="2130552"/>
          </a:xfrm>
        </p:spPr>
        <p:txBody>
          <a:bodyPr/>
          <a:lstStyle/>
          <a:p>
            <a:r>
              <a:rPr lang="fr-CA" dirty="0"/>
              <a:t>Titre de la présentation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D6D3911-3574-43A4-A784-141540E8DD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1249" y="3666744"/>
            <a:ext cx="9326880" cy="411480"/>
          </a:xfrm>
        </p:spPr>
        <p:txBody>
          <a:bodyPr/>
          <a:lstStyle/>
          <a:p>
            <a:r>
              <a:rPr lang="fr-CA" dirty="0"/>
              <a:t>Service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0EB2912-227C-8697-1325-CC426E4029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9978" y="4206240"/>
            <a:ext cx="9328151" cy="621792"/>
          </a:xfrm>
        </p:spPr>
        <p:txBody>
          <a:bodyPr/>
          <a:lstStyle/>
          <a:p>
            <a:r>
              <a:rPr lang="fr-CA" dirty="0"/>
              <a:t>Présenté par Nom </a:t>
            </a:r>
          </a:p>
          <a:p>
            <a:r>
              <a:rPr lang="fr-CA" dirty="0"/>
              <a:t>Mois 2025</a:t>
            </a:r>
          </a:p>
        </p:txBody>
      </p:sp>
    </p:spTree>
    <p:extLst>
      <p:ext uri="{BB962C8B-B14F-4D97-AF65-F5344CB8AC3E}">
        <p14:creationId xmlns:p14="http://schemas.microsoft.com/office/powerpoint/2010/main" val="3265873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36BFB85-E36A-9A4E-8B03-44FB4D71EC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FBBC6C-BD16-528E-A7DA-E69EB1482AA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CA" dirty="0"/>
              <a:t>Principal</a:t>
            </a:r>
          </a:p>
          <a:p>
            <a:pPr lvl="1"/>
            <a:r>
              <a:rPr lang="fr-CA" dirty="0"/>
              <a:t>Niveau 1</a:t>
            </a:r>
          </a:p>
          <a:p>
            <a:pPr lvl="2"/>
            <a:r>
              <a:rPr lang="fr-CA" dirty="0"/>
              <a:t>Niveau 2</a:t>
            </a:r>
          </a:p>
          <a:p>
            <a:pPr lvl="3"/>
            <a:r>
              <a:rPr lang="fr-CA" dirty="0"/>
              <a:t>Niveau 3</a:t>
            </a:r>
          </a:p>
          <a:p>
            <a:pPr lvl="3"/>
            <a:endParaRPr lang="fr-CA" dirty="0"/>
          </a:p>
          <a:p>
            <a:r>
              <a:rPr lang="fr-CA" dirty="0"/>
              <a:t>Ou intégration d’un visuel ou d’un tableau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D96A2BF-8A3D-A169-279F-742F101AD8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CA" dirty="0"/>
              <a:t>Sous-titre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F464977-1708-805B-7690-5DB106693E4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r-CA" dirty="0"/>
              <a:t>Principal</a:t>
            </a:r>
          </a:p>
          <a:p>
            <a:pPr lvl="1"/>
            <a:r>
              <a:rPr lang="fr-CA" dirty="0"/>
              <a:t>Niveau 1</a:t>
            </a:r>
          </a:p>
          <a:p>
            <a:pPr lvl="2"/>
            <a:r>
              <a:rPr lang="fr-CA" dirty="0"/>
              <a:t>Niveau 2</a:t>
            </a:r>
          </a:p>
          <a:p>
            <a:pPr lvl="3"/>
            <a:r>
              <a:rPr lang="fr-CA" dirty="0"/>
              <a:t>Niveau 3</a:t>
            </a:r>
          </a:p>
          <a:p>
            <a:pPr lvl="3"/>
            <a:endParaRPr lang="fr-CA" dirty="0"/>
          </a:p>
          <a:p>
            <a:r>
              <a:rPr lang="fr-CA" dirty="0"/>
              <a:t>Ou intégration d’un visuel ou d’un tableau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B109E18-81ED-AEEC-1C3B-EADE0B1D6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 comparaison ou deux contenus avec sous-titres</a:t>
            </a:r>
          </a:p>
        </p:txBody>
      </p:sp>
    </p:spTree>
    <p:extLst>
      <p:ext uri="{BB962C8B-B14F-4D97-AF65-F5344CB8AC3E}">
        <p14:creationId xmlns:p14="http://schemas.microsoft.com/office/powerpoint/2010/main" val="861177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5BA3DA0-B444-97FF-FB71-4B135B6D7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681163"/>
            <a:ext cx="4495800" cy="823912"/>
          </a:xfrm>
        </p:spPr>
        <p:txBody>
          <a:bodyPr/>
          <a:lstStyle/>
          <a:p>
            <a:r>
              <a:rPr lang="fr-CA" dirty="0">
                <a:solidFill>
                  <a:schemeClr val="accent2"/>
                </a:solidFill>
              </a:rPr>
              <a:t>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0E8035-CDB7-1118-87DA-C0BF1BBBC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2624328"/>
            <a:ext cx="4495800" cy="3575304"/>
          </a:xfrm>
        </p:spPr>
        <p:txBody>
          <a:bodyPr/>
          <a:lstStyle/>
          <a:p>
            <a:r>
              <a:rPr lang="fr-CA" dirty="0"/>
              <a:t>Principal</a:t>
            </a:r>
          </a:p>
          <a:p>
            <a:pPr lvl="1"/>
            <a:r>
              <a:rPr lang="fr-CA" dirty="0"/>
              <a:t>Niveau 1</a:t>
            </a:r>
          </a:p>
          <a:p>
            <a:pPr lvl="2"/>
            <a:r>
              <a:rPr lang="fr-CA" dirty="0"/>
              <a:t>Niveau 2</a:t>
            </a:r>
          </a:p>
          <a:p>
            <a:pPr lvl="3"/>
            <a:r>
              <a:rPr lang="fr-CA" dirty="0"/>
              <a:t>Niveau 3</a:t>
            </a:r>
          </a:p>
          <a:p>
            <a:pPr lvl="3"/>
            <a:endParaRPr lang="fr-CA" dirty="0"/>
          </a:p>
          <a:p>
            <a:r>
              <a:rPr lang="fr-CA" dirty="0"/>
              <a:t>Ou intégration d’un visuel ou d’un tableau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13A12F1-E8B5-BCB8-165C-B2BFA90AED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2" y="1681163"/>
            <a:ext cx="4495800" cy="823912"/>
          </a:xfrm>
        </p:spPr>
        <p:txBody>
          <a:bodyPr/>
          <a:lstStyle/>
          <a:p>
            <a:r>
              <a:rPr lang="fr-CA" dirty="0">
                <a:solidFill>
                  <a:schemeClr val="accent2"/>
                </a:solidFill>
              </a:rPr>
              <a:t>Titre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1F7D0EB-B385-0B84-E2DD-10171CBB79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8001" y="2624328"/>
            <a:ext cx="4495800" cy="3575304"/>
          </a:xfrm>
        </p:spPr>
        <p:txBody>
          <a:bodyPr/>
          <a:lstStyle/>
          <a:p>
            <a:r>
              <a:rPr lang="fr-CA" dirty="0"/>
              <a:t>Principal</a:t>
            </a:r>
          </a:p>
          <a:p>
            <a:pPr lvl="1"/>
            <a:r>
              <a:rPr lang="fr-CA" dirty="0"/>
              <a:t>Niveau 1</a:t>
            </a:r>
          </a:p>
          <a:p>
            <a:pPr lvl="2"/>
            <a:r>
              <a:rPr lang="fr-CA" dirty="0"/>
              <a:t>Niveau 2</a:t>
            </a:r>
          </a:p>
          <a:p>
            <a:pPr lvl="3"/>
            <a:r>
              <a:rPr lang="fr-CA" dirty="0"/>
              <a:t>Niveau 3</a:t>
            </a:r>
          </a:p>
          <a:p>
            <a:pPr lvl="3"/>
            <a:endParaRPr lang="fr-CA" dirty="0"/>
          </a:p>
          <a:p>
            <a:r>
              <a:rPr lang="fr-CA" dirty="0"/>
              <a:t>Ou intégration d’un visuel ou d’un tableau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AA8F61D0-B6D4-4DEB-1A6F-CB5319CCA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 comparaison ou deux contenus avec sous-titres</a:t>
            </a:r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543A3E69-B84E-AB5C-DA77-A01B9BB09291}"/>
              </a:ext>
            </a:extLst>
          </p:cNvPr>
          <p:cNvSpPr txBox="1">
            <a:spLocks/>
          </p:cNvSpPr>
          <p:nvPr/>
        </p:nvSpPr>
        <p:spPr>
          <a:xfrm>
            <a:off x="800100" y="1690783"/>
            <a:ext cx="709106" cy="82391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bg1"/>
                </a:solidFill>
                <a:latin typeface="Mont ExtraLight DEMO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 ExtraLight DEMO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Mont ExtraLight DEMO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bg1"/>
                </a:solidFill>
                <a:latin typeface="Mont ExtraLight DEMO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bg1"/>
                </a:solidFill>
                <a:latin typeface="Mont ExtraLight DEMO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400" dirty="0">
                <a:solidFill>
                  <a:schemeClr val="accent2"/>
                </a:solidFill>
                <a:latin typeface="+mj-lt"/>
              </a:rPr>
              <a:t>1.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AD92E1E3-4771-3C17-547D-3B8D3AE47D62}"/>
              </a:ext>
            </a:extLst>
          </p:cNvPr>
          <p:cNvSpPr txBox="1">
            <a:spLocks/>
          </p:cNvSpPr>
          <p:nvPr/>
        </p:nvSpPr>
        <p:spPr>
          <a:xfrm>
            <a:off x="6362703" y="1671733"/>
            <a:ext cx="709107" cy="84286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bg1"/>
                </a:solidFill>
                <a:latin typeface="Mont ExtraLight DEMO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 ExtraLight DEMO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Mont ExtraLight DEMO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bg1"/>
                </a:solidFill>
                <a:latin typeface="Mont ExtraLight DEMO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bg1"/>
                </a:solidFill>
                <a:latin typeface="Mont ExtraLight DEMO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400" dirty="0">
                <a:solidFill>
                  <a:schemeClr val="accent2"/>
                </a:solidFill>
                <a:latin typeface="+mj-lt"/>
              </a:rPr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146927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3FAC9A-9404-A72A-C115-A06B3B6FC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E21E32-DE8F-DDEA-7008-00BE66AA1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Principal</a:t>
            </a:r>
          </a:p>
          <a:p>
            <a:pPr lvl="1"/>
            <a:r>
              <a:rPr lang="fr-CA" dirty="0"/>
              <a:t>Niveau 1</a:t>
            </a:r>
          </a:p>
          <a:p>
            <a:pPr lvl="2"/>
            <a:r>
              <a:rPr lang="fr-CA" dirty="0"/>
              <a:t>Niveau 2</a:t>
            </a:r>
          </a:p>
          <a:p>
            <a:pPr lvl="3"/>
            <a:r>
              <a:rPr lang="fr-CA" dirty="0"/>
              <a:t>Niveau 3</a:t>
            </a:r>
          </a:p>
          <a:p>
            <a:pPr lvl="3"/>
            <a:endParaRPr lang="fr-CA" dirty="0"/>
          </a:p>
          <a:p>
            <a:r>
              <a:rPr lang="fr-CA" dirty="0"/>
              <a:t>Ou intégration d’un visuel ou d’un tableau</a:t>
            </a:r>
          </a:p>
        </p:txBody>
      </p:sp>
    </p:spTree>
    <p:extLst>
      <p:ext uri="{BB962C8B-B14F-4D97-AF65-F5344CB8AC3E}">
        <p14:creationId xmlns:p14="http://schemas.microsoft.com/office/powerpoint/2010/main" val="1496766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858D29-0E4B-3B18-B2E5-D13545D75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928524-2D4F-43E9-04A8-7453A643C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Principal</a:t>
            </a:r>
          </a:p>
          <a:p>
            <a:pPr lvl="1"/>
            <a:r>
              <a:rPr lang="fr-CA" dirty="0"/>
              <a:t>Niveau 1</a:t>
            </a:r>
          </a:p>
          <a:p>
            <a:pPr lvl="2"/>
            <a:r>
              <a:rPr lang="fr-CA" dirty="0"/>
              <a:t>Niveau 2</a:t>
            </a:r>
          </a:p>
          <a:p>
            <a:pPr lvl="3"/>
            <a:r>
              <a:rPr lang="fr-CA" dirty="0"/>
              <a:t>Niveau 3</a:t>
            </a:r>
          </a:p>
          <a:p>
            <a:pPr lvl="3"/>
            <a:endParaRPr lang="fr-CA" dirty="0"/>
          </a:p>
          <a:p>
            <a:r>
              <a:rPr lang="fr-CA" dirty="0"/>
              <a:t>Ou intégration d’un visuel ou d’un tableau</a:t>
            </a:r>
          </a:p>
        </p:txBody>
      </p:sp>
    </p:spTree>
    <p:extLst>
      <p:ext uri="{BB962C8B-B14F-4D97-AF65-F5344CB8AC3E}">
        <p14:creationId xmlns:p14="http://schemas.microsoft.com/office/powerpoint/2010/main" val="3706346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431F9B-A9CF-AE6F-0668-8648CD730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Titre</a:t>
            </a:r>
            <a:endParaRPr lang="fr-CA" dirty="0"/>
          </a:p>
        </p:txBody>
      </p:sp>
      <p:pic>
        <p:nvPicPr>
          <p:cNvPr id="4" name="Google Shape;441;g22d6bc97d8d_2_291">
            <a:extLst>
              <a:ext uri="{FF2B5EF4-FFF2-40B4-BE49-F238E27FC236}">
                <a16:creationId xmlns:a16="http://schemas.microsoft.com/office/drawing/2014/main" id="{126D0B22-DB40-8C58-3EB3-AE61D260FF48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6631029" y="752540"/>
            <a:ext cx="3924299" cy="53529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4051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116401-D586-C26C-2F45-81417D34A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1178E31-4435-0066-8C75-5CCE813BA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CA" dirty="0"/>
              <a:t>Texte seul niveau disponible</a:t>
            </a: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0AB226AC-8F14-3AE3-4027-C14CFB0BBB3C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2"/>
          <a:srcRect l="28901" t="6055" r="13857" b="12625"/>
          <a:stretch/>
        </p:blipFill>
        <p:spPr>
          <a:xfrm>
            <a:off x="5761038" y="628650"/>
            <a:ext cx="5853112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677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8BCC6C-E664-B5CB-6835-F072CC1E8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 seulement</a:t>
            </a:r>
          </a:p>
        </p:txBody>
      </p:sp>
    </p:spTree>
    <p:extLst>
      <p:ext uri="{BB962C8B-B14F-4D97-AF65-F5344CB8AC3E}">
        <p14:creationId xmlns:p14="http://schemas.microsoft.com/office/powerpoint/2010/main" val="169422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1D159-9488-6D70-7CAB-707E7BF31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 seulement</a:t>
            </a:r>
          </a:p>
        </p:txBody>
      </p:sp>
    </p:spTree>
    <p:extLst>
      <p:ext uri="{BB962C8B-B14F-4D97-AF65-F5344CB8AC3E}">
        <p14:creationId xmlns:p14="http://schemas.microsoft.com/office/powerpoint/2010/main" val="4085085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994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6786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43F429-7012-1699-62B4-AC961DB948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/>
              <a:t>Titre de la présentation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1298157-EA35-0819-50A1-4F2A81484C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Service</a:t>
            </a:r>
          </a:p>
          <a:p>
            <a:endParaRPr lang="fr-C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70BB536-9DA8-1E59-441D-8F88D0D91E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CA" dirty="0"/>
              <a:t>Présenté par Nom </a:t>
            </a:r>
          </a:p>
          <a:p>
            <a:r>
              <a:rPr lang="fr-CA" dirty="0"/>
              <a:t>Mois 2025</a:t>
            </a:r>
          </a:p>
        </p:txBody>
      </p:sp>
    </p:spTree>
    <p:extLst>
      <p:ext uri="{BB962C8B-B14F-4D97-AF65-F5344CB8AC3E}">
        <p14:creationId xmlns:p14="http://schemas.microsoft.com/office/powerpoint/2010/main" val="25184295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3DAFC1-286C-0C7D-0933-80AE8DFDB0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3000" y="1790700"/>
            <a:ext cx="5130800" cy="2387600"/>
          </a:xfrm>
        </p:spPr>
        <p:txBody>
          <a:bodyPr/>
          <a:lstStyle/>
          <a:p>
            <a:r>
              <a:rPr lang="fr-CA" dirty="0"/>
              <a:t>Merci!</a:t>
            </a:r>
          </a:p>
        </p:txBody>
      </p:sp>
    </p:spTree>
    <p:extLst>
      <p:ext uri="{BB962C8B-B14F-4D97-AF65-F5344CB8AC3E}">
        <p14:creationId xmlns:p14="http://schemas.microsoft.com/office/powerpoint/2010/main" val="308968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6AA916-D4BA-4A74-55E4-272BB8A9F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 de section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73323D-2E1F-D705-AD12-799D068DD2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Sous-titre au besoin</a:t>
            </a:r>
          </a:p>
        </p:txBody>
      </p:sp>
    </p:spTree>
    <p:extLst>
      <p:ext uri="{BB962C8B-B14F-4D97-AF65-F5344CB8AC3E}">
        <p14:creationId xmlns:p14="http://schemas.microsoft.com/office/powerpoint/2010/main" val="1799232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B72CA4-7643-CC79-8403-35273AD9A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 de section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A824D62-0AC1-B5C8-E0EB-CC501CF4B2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Sous-titre au besoin</a:t>
            </a:r>
          </a:p>
        </p:txBody>
      </p:sp>
    </p:spTree>
    <p:extLst>
      <p:ext uri="{BB962C8B-B14F-4D97-AF65-F5344CB8AC3E}">
        <p14:creationId xmlns:p14="http://schemas.microsoft.com/office/powerpoint/2010/main" val="311151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44C16F-7CDE-0207-BAD0-600D91F23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EC70F6-9B8B-3EEC-A3A1-6C8D7787B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Principal</a:t>
            </a:r>
          </a:p>
          <a:p>
            <a:pPr lvl="1"/>
            <a:r>
              <a:rPr lang="fr-CA" dirty="0"/>
              <a:t>Niveau 1</a:t>
            </a:r>
          </a:p>
          <a:p>
            <a:pPr lvl="2"/>
            <a:r>
              <a:rPr lang="fr-CA" dirty="0"/>
              <a:t>Niveau 2</a:t>
            </a:r>
          </a:p>
          <a:p>
            <a:pPr lvl="3"/>
            <a:r>
              <a:rPr lang="fr-CA" dirty="0"/>
              <a:t>Niveau 3</a:t>
            </a:r>
          </a:p>
          <a:p>
            <a:pPr lvl="3"/>
            <a:endParaRPr lang="fr-CA" dirty="0"/>
          </a:p>
          <a:p>
            <a:r>
              <a:rPr lang="fr-CA" dirty="0"/>
              <a:t>Ou intégration d’un visuel ou d’un tableau</a:t>
            </a:r>
          </a:p>
        </p:txBody>
      </p:sp>
    </p:spTree>
    <p:extLst>
      <p:ext uri="{BB962C8B-B14F-4D97-AF65-F5344CB8AC3E}">
        <p14:creationId xmlns:p14="http://schemas.microsoft.com/office/powerpoint/2010/main" val="951552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EBC469-C6E5-5830-FAD9-88873EE72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09600"/>
            <a:ext cx="10553700" cy="1028700"/>
          </a:xfrm>
        </p:spPr>
        <p:txBody>
          <a:bodyPr/>
          <a:lstStyle/>
          <a:p>
            <a:r>
              <a:rPr lang="fr-CA" dirty="0"/>
              <a:t>Titre avec tableau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CA5D089E-4909-503B-F20A-4935BD1ED2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3578433"/>
              </p:ext>
            </p:extLst>
          </p:nvPr>
        </p:nvGraphicFramePr>
        <p:xfrm>
          <a:off x="800100" y="1788846"/>
          <a:ext cx="10553700" cy="3426960"/>
        </p:xfrm>
        <a:graphic>
          <a:graphicData uri="http://schemas.openxmlformats.org/drawingml/2006/table">
            <a:tbl>
              <a:tblPr bandRow="1"/>
              <a:tblGrid>
                <a:gridCol w="1538559">
                  <a:extLst>
                    <a:ext uri="{9D8B030D-6E8A-4147-A177-3AD203B41FA5}">
                      <a16:colId xmlns:a16="http://schemas.microsoft.com/office/drawing/2014/main" val="970645233"/>
                    </a:ext>
                  </a:extLst>
                </a:gridCol>
                <a:gridCol w="9015141">
                  <a:extLst>
                    <a:ext uri="{9D8B030D-6E8A-4147-A177-3AD203B41FA5}">
                      <a16:colId xmlns:a16="http://schemas.microsoft.com/office/drawing/2014/main" val="1201086684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fr-CA" b="1" i="0" dirty="0">
                          <a:solidFill>
                            <a:schemeClr val="bg1"/>
                          </a:solidFill>
                          <a:latin typeface="+mn-lt"/>
                        </a:rPr>
                        <a:t>2015</a:t>
                      </a:r>
                    </a:p>
                  </a:txBody>
                  <a:tcPr marT="90000" marB="90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83F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3F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D56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A" b="0" i="0" dirty="0">
                          <a:solidFill>
                            <a:schemeClr val="tx1"/>
                          </a:solidFill>
                          <a:latin typeface="+mn-lt"/>
                        </a:rPr>
                        <a:t>Texte</a:t>
                      </a:r>
                    </a:p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A" b="0" i="0" dirty="0">
                          <a:solidFill>
                            <a:schemeClr val="tx1"/>
                          </a:solidFill>
                          <a:latin typeface="+mn-lt"/>
                        </a:rPr>
                        <a:t>Texte</a:t>
                      </a:r>
                    </a:p>
                  </a:txBody>
                  <a:tcPr marT="90000" marB="90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83F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3F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859347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fr-CA" b="1" i="0" dirty="0">
                          <a:solidFill>
                            <a:schemeClr val="bg1"/>
                          </a:solidFill>
                          <a:latin typeface="+mn-lt"/>
                        </a:rPr>
                        <a:t>2019</a:t>
                      </a:r>
                    </a:p>
                  </a:txBody>
                  <a:tcPr marT="90000" marB="90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83F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3F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D56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A" sz="1800" b="0" i="0" kern="1200" dirty="0">
                          <a:solidFill>
                            <a:schemeClr val="tx1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Texte</a:t>
                      </a:r>
                    </a:p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A" sz="1800" b="0" i="0" kern="1200" dirty="0">
                          <a:solidFill>
                            <a:schemeClr val="tx1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Texte</a:t>
                      </a:r>
                      <a:endParaRPr lang="fr-CA" b="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90000" marB="90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83F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3F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345862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fr-CA" b="1" i="0" dirty="0">
                          <a:solidFill>
                            <a:schemeClr val="bg1"/>
                          </a:solidFill>
                          <a:latin typeface="+mn-lt"/>
                        </a:rPr>
                        <a:t>2020</a:t>
                      </a:r>
                    </a:p>
                  </a:txBody>
                  <a:tcPr marT="90000" marB="90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83F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3F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D56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A" b="0" i="0" dirty="0">
                          <a:solidFill>
                            <a:schemeClr val="tx1"/>
                          </a:solidFill>
                          <a:latin typeface="+mn-lt"/>
                        </a:rPr>
                        <a:t>Texte</a:t>
                      </a:r>
                    </a:p>
                  </a:txBody>
                  <a:tcPr marT="90000" marB="90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83F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3F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12487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fr-CA" b="1" i="0" dirty="0">
                          <a:solidFill>
                            <a:schemeClr val="bg1"/>
                          </a:solidFill>
                          <a:latin typeface="+mn-lt"/>
                        </a:rPr>
                        <a:t>2020-2022</a:t>
                      </a:r>
                    </a:p>
                  </a:txBody>
                  <a:tcPr marT="90000" marB="90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83F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3F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D56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A" sz="1800" b="0" i="0" kern="1200" dirty="0">
                          <a:solidFill>
                            <a:schemeClr val="tx1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Texte</a:t>
                      </a:r>
                    </a:p>
                  </a:txBody>
                  <a:tcPr marT="90000" marB="90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83F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3F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911205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fr-CA" b="1" i="0" dirty="0">
                          <a:solidFill>
                            <a:schemeClr val="bg1"/>
                          </a:solidFill>
                          <a:latin typeface="+mn-lt"/>
                        </a:rPr>
                        <a:t>2021</a:t>
                      </a:r>
                    </a:p>
                  </a:txBody>
                  <a:tcPr marT="90000" marB="90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83F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3F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D56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A" sz="1800" b="0" i="0" kern="1200" dirty="0">
                          <a:solidFill>
                            <a:schemeClr val="tx1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Texte</a:t>
                      </a:r>
                    </a:p>
                  </a:txBody>
                  <a:tcPr marT="90000" marB="90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83F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3F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424695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fr-CA" b="1" i="0" dirty="0">
                          <a:solidFill>
                            <a:schemeClr val="bg1"/>
                          </a:solidFill>
                          <a:latin typeface="+mn-lt"/>
                        </a:rPr>
                        <a:t>2023</a:t>
                      </a:r>
                    </a:p>
                  </a:txBody>
                  <a:tcPr marT="90000" marB="90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83F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3F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D56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A" sz="1800" b="0" i="0" kern="1200" dirty="0">
                          <a:solidFill>
                            <a:schemeClr val="tx1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Texte</a:t>
                      </a:r>
                    </a:p>
                  </a:txBody>
                  <a:tcPr marT="90000" marB="90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83F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3F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9668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3890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7A8426-C91A-26C8-98FC-B28FB8398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C1DDD4-0730-8790-F7DA-59C43B2299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Principal</a:t>
            </a:r>
          </a:p>
          <a:p>
            <a:pPr lvl="1"/>
            <a:r>
              <a:rPr lang="fr-CA" dirty="0"/>
              <a:t>Niveau 1</a:t>
            </a:r>
          </a:p>
          <a:p>
            <a:pPr lvl="2"/>
            <a:r>
              <a:rPr lang="fr-CA" dirty="0"/>
              <a:t>Niveau 2</a:t>
            </a:r>
          </a:p>
          <a:p>
            <a:pPr lvl="3"/>
            <a:r>
              <a:rPr lang="fr-CA" dirty="0"/>
              <a:t>Niveau 3</a:t>
            </a:r>
          </a:p>
          <a:p>
            <a:pPr lvl="3"/>
            <a:endParaRPr lang="fr-CA" dirty="0"/>
          </a:p>
          <a:p>
            <a:r>
              <a:rPr lang="fr-CA" dirty="0"/>
              <a:t>Ou intégration d’un visuel ou d’un tableau</a:t>
            </a:r>
          </a:p>
        </p:txBody>
      </p:sp>
    </p:spTree>
    <p:extLst>
      <p:ext uri="{BB962C8B-B14F-4D97-AF65-F5344CB8AC3E}">
        <p14:creationId xmlns:p14="http://schemas.microsoft.com/office/powerpoint/2010/main" val="4291257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8E708A-A0DF-D463-14DC-57FD9BBA7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 deux contenus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F89344-7217-2CE5-1063-DDB1F292357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CA" dirty="0"/>
              <a:t>Principal</a:t>
            </a:r>
          </a:p>
          <a:p>
            <a:pPr lvl="1"/>
            <a:r>
              <a:rPr lang="fr-CA" dirty="0"/>
              <a:t>Niveau 1</a:t>
            </a:r>
          </a:p>
          <a:p>
            <a:pPr lvl="2"/>
            <a:r>
              <a:rPr lang="fr-CA" dirty="0"/>
              <a:t>Niveau 2</a:t>
            </a:r>
          </a:p>
          <a:p>
            <a:pPr lvl="3"/>
            <a:r>
              <a:rPr lang="fr-CA" dirty="0"/>
              <a:t>Niveau 3</a:t>
            </a:r>
          </a:p>
          <a:p>
            <a:pPr lvl="3"/>
            <a:endParaRPr lang="fr-CA" dirty="0"/>
          </a:p>
          <a:p>
            <a:r>
              <a:rPr lang="fr-CA" dirty="0"/>
              <a:t>Ou intégration d’un visuel ou d’un tableau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E91B510-728B-5604-E603-E05BD8BBA29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CA" dirty="0"/>
              <a:t>Principal</a:t>
            </a:r>
          </a:p>
          <a:p>
            <a:pPr lvl="1"/>
            <a:r>
              <a:rPr lang="fr-CA" dirty="0"/>
              <a:t>Niveau 1</a:t>
            </a:r>
          </a:p>
          <a:p>
            <a:pPr lvl="2"/>
            <a:r>
              <a:rPr lang="fr-CA" dirty="0"/>
              <a:t>Niveau 2</a:t>
            </a:r>
          </a:p>
          <a:p>
            <a:pPr lvl="3"/>
            <a:r>
              <a:rPr lang="fr-CA" dirty="0"/>
              <a:t>Niveau 3</a:t>
            </a:r>
          </a:p>
          <a:p>
            <a:pPr lvl="3"/>
            <a:endParaRPr lang="fr-CA" dirty="0"/>
          </a:p>
          <a:p>
            <a:r>
              <a:rPr lang="fr-CA" dirty="0"/>
              <a:t>Ou intégration d’un visuel ou d’un tableau</a:t>
            </a:r>
          </a:p>
        </p:txBody>
      </p:sp>
    </p:spTree>
    <p:extLst>
      <p:ext uri="{BB962C8B-B14F-4D97-AF65-F5344CB8AC3E}">
        <p14:creationId xmlns:p14="http://schemas.microsoft.com/office/powerpoint/2010/main" val="897691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953B66-4BD2-5EF1-7E07-4D403FA80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 deux contenus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52A9AF-2BAC-2E46-C5CB-B7394D01527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CA" dirty="0"/>
              <a:t>Principal</a:t>
            </a:r>
          </a:p>
          <a:p>
            <a:pPr lvl="1"/>
            <a:r>
              <a:rPr lang="fr-CA" dirty="0"/>
              <a:t>Niveau 1</a:t>
            </a:r>
          </a:p>
          <a:p>
            <a:pPr lvl="2"/>
            <a:r>
              <a:rPr lang="fr-CA" dirty="0"/>
              <a:t>Niveau 2</a:t>
            </a:r>
          </a:p>
          <a:p>
            <a:pPr lvl="3"/>
            <a:r>
              <a:rPr lang="fr-CA" dirty="0"/>
              <a:t>Niveau 3</a:t>
            </a:r>
          </a:p>
          <a:p>
            <a:pPr lvl="3"/>
            <a:endParaRPr lang="fr-CA" dirty="0"/>
          </a:p>
          <a:p>
            <a:r>
              <a:rPr lang="fr-CA" dirty="0"/>
              <a:t>Ou intégration d’un visuel ou d’un tableau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EB0B98C-D0C9-B8D0-2863-AF2FD5B5E16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CA" dirty="0"/>
              <a:t>Principal</a:t>
            </a:r>
          </a:p>
          <a:p>
            <a:pPr lvl="1"/>
            <a:r>
              <a:rPr lang="fr-CA" dirty="0"/>
              <a:t>Niveau 1</a:t>
            </a:r>
          </a:p>
          <a:p>
            <a:pPr lvl="2"/>
            <a:r>
              <a:rPr lang="fr-CA" dirty="0"/>
              <a:t>Niveau 2</a:t>
            </a:r>
          </a:p>
          <a:p>
            <a:pPr lvl="3"/>
            <a:r>
              <a:rPr lang="fr-CA" dirty="0"/>
              <a:t>Niveau 3</a:t>
            </a:r>
          </a:p>
          <a:p>
            <a:pPr lvl="3"/>
            <a:endParaRPr lang="fr-CA" dirty="0"/>
          </a:p>
          <a:p>
            <a:r>
              <a:rPr lang="fr-CA" dirty="0"/>
              <a:t>Ou intégration d’un visuel ou d’un tableau</a:t>
            </a:r>
          </a:p>
        </p:txBody>
      </p:sp>
    </p:spTree>
    <p:extLst>
      <p:ext uri="{BB962C8B-B14F-4D97-AF65-F5344CB8AC3E}">
        <p14:creationId xmlns:p14="http://schemas.microsoft.com/office/powerpoint/2010/main" val="1982644934"/>
      </p:ext>
    </p:extLst>
  </p:cSld>
  <p:clrMapOvr>
    <a:masterClrMapping/>
  </p:clrMapOvr>
</p:sld>
</file>

<file path=ppt/theme/theme1.xml><?xml version="1.0" encoding="utf-8"?>
<a:theme xmlns:a="http://schemas.openxmlformats.org/drawingml/2006/main" name="MRC_Roussillon_v1">
  <a:themeElements>
    <a:clrScheme name="MRC_Roussillon">
      <a:dk1>
        <a:sysClr val="windowText" lastClr="000000"/>
      </a:dk1>
      <a:lt1>
        <a:srgbClr val="F5F2EA"/>
      </a:lt1>
      <a:dk2>
        <a:srgbClr val="283F3E"/>
      </a:dk2>
      <a:lt2>
        <a:srgbClr val="F5F2EA"/>
      </a:lt2>
      <a:accent1>
        <a:srgbClr val="305554"/>
      </a:accent1>
      <a:accent2>
        <a:srgbClr val="7CD56C"/>
      </a:accent2>
      <a:accent3>
        <a:srgbClr val="5BC2D4"/>
      </a:accent3>
      <a:accent4>
        <a:srgbClr val="FF7C57"/>
      </a:accent4>
      <a:accent5>
        <a:srgbClr val="305554"/>
      </a:accent5>
      <a:accent6>
        <a:srgbClr val="FFFFFF"/>
      </a:accent6>
      <a:hlink>
        <a:srgbClr val="196B24"/>
      </a:hlink>
      <a:folHlink>
        <a:srgbClr val="196B24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RC_gabarit_v1.potx" id="{A421AFFA-45CE-4931-BDF2-146AA4B78083}" vid="{27DBEF12-8F1E-430A-AE4E-7056E80E2B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Modele-PPT-MRC-v1</Template>
  <TotalTime>0</TotalTime>
  <Words>261</Words>
  <Application>Microsoft Office PowerPoint</Application>
  <PresentationFormat>Grand écran</PresentationFormat>
  <Paragraphs>119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3" baseType="lpstr">
      <vt:lpstr>Arial</vt:lpstr>
      <vt:lpstr>Century Gothic</vt:lpstr>
      <vt:lpstr>MRC_Roussillon_v1</vt:lpstr>
      <vt:lpstr>Titre de la présentation</vt:lpstr>
      <vt:lpstr>Titre de la présentation</vt:lpstr>
      <vt:lpstr>Titre de section</vt:lpstr>
      <vt:lpstr>Titre de section</vt:lpstr>
      <vt:lpstr>Titre</vt:lpstr>
      <vt:lpstr>Titre avec tableau</vt:lpstr>
      <vt:lpstr>Titre</vt:lpstr>
      <vt:lpstr>Titre deux contenus</vt:lpstr>
      <vt:lpstr>Titre deux contenus</vt:lpstr>
      <vt:lpstr>Titre comparaison ou deux contenus avec sous-titres</vt:lpstr>
      <vt:lpstr>Titre comparaison ou deux contenus avec sous-titres</vt:lpstr>
      <vt:lpstr>Titre</vt:lpstr>
      <vt:lpstr>Titre</vt:lpstr>
      <vt:lpstr>Titre</vt:lpstr>
      <vt:lpstr>Titre</vt:lpstr>
      <vt:lpstr>Titre seulement</vt:lpstr>
      <vt:lpstr>Titre seulement</vt:lpstr>
      <vt:lpstr>Présentation PowerPoint</vt:lpstr>
      <vt:lpstr>Présentation PowerPoint</vt:lpstr>
      <vt:lpstr>Merci!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Laurence Lécuyer</dc:creator>
  <cp:lastModifiedBy>Laurence Lécuyer</cp:lastModifiedBy>
  <cp:revision>1</cp:revision>
  <dcterms:created xsi:type="dcterms:W3CDTF">2025-12-18T19:00:20Z</dcterms:created>
  <dcterms:modified xsi:type="dcterms:W3CDTF">2025-12-18T19:00:46Z</dcterms:modified>
</cp:coreProperties>
</file>